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475" r:id="rId5"/>
  </p:sldIdLst>
  <p:sldSz cx="9144000" cy="6858000" type="screen4x3"/>
  <p:notesSz cx="7102475" cy="9388475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CAF899-967C-46F4-8F4D-C82AFF1E5102}">
          <p14:sldIdLst>
            <p14:sldId id="2475"/>
          </p14:sldIdLst>
        </p14:section>
        <p14:section name="HEDIS Updates" id="{D2396080-2EB1-4EBC-A26D-51CD40FEB3A5}">
          <p14:sldIdLst/>
        </p14:section>
      </p14:sectionLst>
    </p:ex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33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9A58D3A-363C-6F67-FB81-925F5DD481DE}" name="Crowder-Martin, Tisha Z" initials="CZ" userId="S::tcrowdermartin@uhc.com::309827fc-581b-4c78-b3e8-f7f719dbdb4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0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  <p:cmAuthor id="2" name="Liisa Turan-Walters" initials="LT" lastIdx="1" clrIdx="1">
    <p:extLst>
      <p:ext uri="{19B8F6BF-5375-455C-9EA6-DF929625EA0E}">
        <p15:presenceInfo xmlns:p15="http://schemas.microsoft.com/office/powerpoint/2012/main" userId="S::liituran@publicisgroupe.net::e3a04ddb-12ea-4799-8db6-07d4ec8fe7d7" providerId="AD"/>
      </p:ext>
    </p:extLst>
  </p:cmAuthor>
  <p:cmAuthor id="3" name="Osment, Melanie A" initials="OMA" lastIdx="1" clrIdx="2">
    <p:extLst>
      <p:ext uri="{19B8F6BF-5375-455C-9EA6-DF929625EA0E}">
        <p15:presenceInfo xmlns:p15="http://schemas.microsoft.com/office/powerpoint/2012/main" userId="S::mosment@uhc.com::507b6d9a-1703-4cb1-b15e-513f31cc55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528"/>
    <a:srgbClr val="EAEBEB"/>
    <a:srgbClr val="FFFFFF"/>
    <a:srgbClr val="FFB38F"/>
    <a:srgbClr val="FFE1D2"/>
    <a:srgbClr val="FDB392"/>
    <a:srgbClr val="FDF1CC"/>
    <a:srgbClr val="F8DA85"/>
    <a:srgbClr val="FAE19D"/>
    <a:srgbClr val="F9D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283" autoAdjust="0"/>
  </p:normalViewPr>
  <p:slideViewPr>
    <p:cSldViewPr snapToGrid="0">
      <p:cViewPr varScale="1">
        <p:scale>
          <a:sx n="89" d="100"/>
          <a:sy n="89" d="100"/>
        </p:scale>
        <p:origin x="1026" y="78"/>
      </p:cViewPr>
      <p:guideLst>
        <p:guide pos="2880"/>
        <p:guide orient="horz" pos="33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856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FB46805-6D58-40DB-BDB3-94366D6601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26C7D6-4560-4E46-B697-B4572F2377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D581DAF-1EFB-48B3-B198-4E2D6EF7D153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F48C7-F5C9-487A-A7F1-5C497A11B3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0DF1CA-DEF8-488E-812E-E13FD6F21D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39A3A6E-334A-406E-9E2D-56A6BBB35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80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A820659-73FB-BE45-9A42-B7FACADC836D}" type="datetimeFigureOut">
              <a:rPr lang="en-US" smtClean="0"/>
              <a:t>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F0177F8-3717-E441-ABD5-E9CC1E0ED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0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8C0DD54-8F3E-3141-9EFA-297A3BB9A28B}"/>
              </a:ext>
            </a:extLst>
          </p:cNvPr>
          <p:cNvSpPr/>
          <p:nvPr userDrawn="1"/>
        </p:nvSpPr>
        <p:spPr>
          <a:xfrm>
            <a:off x="370249" y="6083710"/>
            <a:ext cx="8347421" cy="7742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8381" y="901700"/>
            <a:ext cx="6227505" cy="2103967"/>
          </a:xfrm>
        </p:spPr>
        <p:txBody>
          <a:bodyPr anchor="b">
            <a:noAutofit/>
          </a:bodyPr>
          <a:lstStyle>
            <a:lvl1pPr algn="l">
              <a:defRPr sz="3800" spc="0" baseline="0"/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8381" y="2991201"/>
            <a:ext cx="6227505" cy="943488"/>
          </a:xfrm>
        </p:spPr>
        <p:txBody>
          <a:bodyPr>
            <a:noAutofit/>
          </a:bodyPr>
          <a:lstStyle>
            <a:lvl1pPr marL="0" indent="0" algn="l">
              <a:buNone/>
              <a:defRPr sz="15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3B0FA5-CAA8-F144-AA63-57A5866F63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0249" y="6083710"/>
            <a:ext cx="2257425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3C6F1CA-06DE-4D4F-91AB-CF20E1662D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5751" y="5838127"/>
            <a:ext cx="1161919" cy="402336"/>
          </a:xfrm>
          <a:prstGeom prst="rect">
            <a:avLst/>
          </a:prstGeom>
        </p:spPr>
      </p:pic>
      <p:sp>
        <p:nvSpPr>
          <p:cNvPr id="14" name="Freeform 13">
            <a:extLst>
              <a:ext uri="{FF2B5EF4-FFF2-40B4-BE49-F238E27FC236}">
                <a16:creationId xmlns:a16="http://schemas.microsoft.com/office/drawing/2014/main" id="{C1DEA533-C29E-F24E-AA8B-1C5C0A5F4AB7}"/>
              </a:ext>
            </a:extLst>
          </p:cNvPr>
          <p:cNvSpPr/>
          <p:nvPr userDrawn="1"/>
        </p:nvSpPr>
        <p:spPr>
          <a:xfrm>
            <a:off x="0" y="2965974"/>
            <a:ext cx="9155359" cy="2254806"/>
          </a:xfrm>
          <a:custGeom>
            <a:avLst/>
            <a:gdLst>
              <a:gd name="connsiteX0" fmla="*/ 75465 w 9155359"/>
              <a:gd name="connsiteY0" fmla="*/ 1228752 h 2254806"/>
              <a:gd name="connsiteX1" fmla="*/ 2401545 w 9155359"/>
              <a:gd name="connsiteY1" fmla="*/ 2000225 h 2254806"/>
              <a:gd name="connsiteX2" fmla="*/ 48611 w 9155359"/>
              <a:gd name="connsiteY2" fmla="*/ 1366682 h 2254806"/>
              <a:gd name="connsiteX3" fmla="*/ 0 w 9155359"/>
              <a:gd name="connsiteY3" fmla="*/ 1368140 h 2254806"/>
              <a:gd name="connsiteX4" fmla="*/ 0 w 9155359"/>
              <a:gd name="connsiteY4" fmla="*/ 1228898 h 2254806"/>
              <a:gd name="connsiteX5" fmla="*/ 0 w 9155359"/>
              <a:gd name="connsiteY5" fmla="*/ 940062 h 2254806"/>
              <a:gd name="connsiteX6" fmla="*/ 184018 w 9155359"/>
              <a:gd name="connsiteY6" fmla="*/ 959482 h 2254806"/>
              <a:gd name="connsiteX7" fmla="*/ 2339206 w 9155359"/>
              <a:gd name="connsiteY7" fmla="*/ 1953264 h 2254806"/>
              <a:gd name="connsiteX8" fmla="*/ 115341 w 9155359"/>
              <a:gd name="connsiteY8" fmla="*/ 1093334 h 2254806"/>
              <a:gd name="connsiteX9" fmla="*/ 0 w 9155359"/>
              <a:gd name="connsiteY9" fmla="*/ 1085497 h 2254806"/>
              <a:gd name="connsiteX10" fmla="*/ 5599046 w 9155359"/>
              <a:gd name="connsiteY10" fmla="*/ 904719 h 2254806"/>
              <a:gd name="connsiteX11" fmla="*/ 6485913 w 9155359"/>
              <a:gd name="connsiteY11" fmla="*/ 1214084 h 2254806"/>
              <a:gd name="connsiteX12" fmla="*/ 6485913 w 9155359"/>
              <a:gd name="connsiteY12" fmla="*/ 1214273 h 2254806"/>
              <a:gd name="connsiteX13" fmla="*/ 5262052 w 9155359"/>
              <a:gd name="connsiteY13" fmla="*/ 1389738 h 2254806"/>
              <a:gd name="connsiteX14" fmla="*/ 3948946 w 9155359"/>
              <a:gd name="connsiteY14" fmla="*/ 2070808 h 2254806"/>
              <a:gd name="connsiteX15" fmla="*/ 3030908 w 9155359"/>
              <a:gd name="connsiteY15" fmla="*/ 2249012 h 2254806"/>
              <a:gd name="connsiteX16" fmla="*/ 2401356 w 9155359"/>
              <a:gd name="connsiteY16" fmla="*/ 2000225 h 2254806"/>
              <a:gd name="connsiteX17" fmla="*/ 3424556 w 9155359"/>
              <a:gd name="connsiteY17" fmla="*/ 1849989 h 2254806"/>
              <a:gd name="connsiteX18" fmla="*/ 4734914 w 9155359"/>
              <a:gd name="connsiteY18" fmla="*/ 1115722 h 2254806"/>
              <a:gd name="connsiteX19" fmla="*/ 5599046 w 9155359"/>
              <a:gd name="connsiteY19" fmla="*/ 904719 h 2254806"/>
              <a:gd name="connsiteX20" fmla="*/ 9155359 w 9155359"/>
              <a:gd name="connsiteY20" fmla="*/ 681109 h 2254806"/>
              <a:gd name="connsiteX21" fmla="*/ 9155359 w 9155359"/>
              <a:gd name="connsiteY21" fmla="*/ 825935 h 2254806"/>
              <a:gd name="connsiteX22" fmla="*/ 9149737 w 9155359"/>
              <a:gd name="connsiteY22" fmla="*/ 860604 h 2254806"/>
              <a:gd name="connsiteX23" fmla="*/ 8219858 w 9155359"/>
              <a:gd name="connsiteY23" fmla="*/ 1354116 h 2254806"/>
              <a:gd name="connsiteX24" fmla="*/ 6835032 w 9155359"/>
              <a:gd name="connsiteY24" fmla="*/ 1469107 h 2254806"/>
              <a:gd name="connsiteX25" fmla="*/ 8199299 w 9155359"/>
              <a:gd name="connsiteY25" fmla="*/ 1236288 h 2254806"/>
              <a:gd name="connsiteX26" fmla="*/ 0 w 9155359"/>
              <a:gd name="connsiteY26" fmla="*/ 642868 h 2254806"/>
              <a:gd name="connsiteX27" fmla="*/ 230952 w 9155359"/>
              <a:gd name="connsiteY27" fmla="*/ 668304 h 2254806"/>
              <a:gd name="connsiteX28" fmla="*/ 2292119 w 9155359"/>
              <a:gd name="connsiteY28" fmla="*/ 1900446 h 2254806"/>
              <a:gd name="connsiteX29" fmla="*/ 206890 w 9155359"/>
              <a:gd name="connsiteY29" fmla="*/ 813882 h 2254806"/>
              <a:gd name="connsiteX30" fmla="*/ 0 w 9155359"/>
              <a:gd name="connsiteY30" fmla="*/ 791487 h 2254806"/>
              <a:gd name="connsiteX31" fmla="*/ 9155359 w 9155359"/>
              <a:gd name="connsiteY31" fmla="*/ 337384 h 2254806"/>
              <a:gd name="connsiteX32" fmla="*/ 9155359 w 9155359"/>
              <a:gd name="connsiteY32" fmla="*/ 508809 h 2254806"/>
              <a:gd name="connsiteX33" fmla="*/ 7983195 w 9155359"/>
              <a:gd name="connsiteY33" fmla="*/ 1238557 h 2254806"/>
              <a:gd name="connsiteX34" fmla="*/ 6686100 w 9155359"/>
              <a:gd name="connsiteY34" fmla="*/ 1350808 h 2254806"/>
              <a:gd name="connsiteX35" fmla="*/ 7924457 w 9155359"/>
              <a:gd name="connsiteY35" fmla="*/ 1139061 h 2254806"/>
              <a:gd name="connsiteX36" fmla="*/ 9133957 w 9155359"/>
              <a:gd name="connsiteY36" fmla="*/ 351217 h 2254806"/>
              <a:gd name="connsiteX37" fmla="*/ 9155359 w 9155359"/>
              <a:gd name="connsiteY37" fmla="*/ 0 h 2254806"/>
              <a:gd name="connsiteX38" fmla="*/ 9155359 w 9155359"/>
              <a:gd name="connsiteY38" fmla="*/ 170058 h 2254806"/>
              <a:gd name="connsiteX39" fmla="*/ 9141500 w 9155359"/>
              <a:gd name="connsiteY39" fmla="*/ 179667 h 2254806"/>
              <a:gd name="connsiteX40" fmla="*/ 7681351 w 9155359"/>
              <a:gd name="connsiteY40" fmla="*/ 1168541 h 2254806"/>
              <a:gd name="connsiteX41" fmla="*/ 6485913 w 9155359"/>
              <a:gd name="connsiteY41" fmla="*/ 1214084 h 2254806"/>
              <a:gd name="connsiteX42" fmla="*/ 7643740 w 9155359"/>
              <a:gd name="connsiteY42" fmla="*/ 1057139 h 2254806"/>
              <a:gd name="connsiteX43" fmla="*/ 8830271 w 9155359"/>
              <a:gd name="connsiteY43" fmla="*/ 227534 h 225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9155359" h="2254806">
                <a:moveTo>
                  <a:pt x="75465" y="1228752"/>
                </a:moveTo>
                <a:cubicBezTo>
                  <a:pt x="976487" y="1264591"/>
                  <a:pt x="1657416" y="1843345"/>
                  <a:pt x="2401545" y="2000225"/>
                </a:cubicBezTo>
                <a:cubicBezTo>
                  <a:pt x="1604124" y="1924487"/>
                  <a:pt x="931939" y="1377046"/>
                  <a:pt x="48611" y="1366682"/>
                </a:cubicBezTo>
                <a:lnTo>
                  <a:pt x="0" y="1368140"/>
                </a:lnTo>
                <a:lnTo>
                  <a:pt x="0" y="1228898"/>
                </a:lnTo>
                <a:close/>
                <a:moveTo>
                  <a:pt x="0" y="940062"/>
                </a:moveTo>
                <a:lnTo>
                  <a:pt x="184018" y="959482"/>
                </a:lnTo>
                <a:cubicBezTo>
                  <a:pt x="1352510" y="1119149"/>
                  <a:pt x="1773248" y="1724721"/>
                  <a:pt x="2339206" y="1953264"/>
                </a:cubicBezTo>
                <a:cubicBezTo>
                  <a:pt x="1805401" y="1820568"/>
                  <a:pt x="1092319" y="1197068"/>
                  <a:pt x="115341" y="1093334"/>
                </a:cubicBezTo>
                <a:lnTo>
                  <a:pt x="0" y="1085497"/>
                </a:lnTo>
                <a:close/>
                <a:moveTo>
                  <a:pt x="5599046" y="904719"/>
                </a:moveTo>
                <a:cubicBezTo>
                  <a:pt x="5920596" y="903360"/>
                  <a:pt x="6245935" y="988730"/>
                  <a:pt x="6485913" y="1214084"/>
                </a:cubicBezTo>
                <a:lnTo>
                  <a:pt x="6485913" y="1214273"/>
                </a:lnTo>
                <a:cubicBezTo>
                  <a:pt x="6202638" y="1101927"/>
                  <a:pt x="5676165" y="1130179"/>
                  <a:pt x="5262052" y="1389738"/>
                </a:cubicBezTo>
                <a:lnTo>
                  <a:pt x="3948946" y="2070808"/>
                </a:lnTo>
                <a:cubicBezTo>
                  <a:pt x="3630711" y="2220098"/>
                  <a:pt x="3318635" y="2273768"/>
                  <a:pt x="3030908" y="2249012"/>
                </a:cubicBezTo>
                <a:cubicBezTo>
                  <a:pt x="2789792" y="2228319"/>
                  <a:pt x="2592068" y="2137233"/>
                  <a:pt x="2401356" y="2000225"/>
                </a:cubicBezTo>
                <a:cubicBezTo>
                  <a:pt x="2886334" y="2054272"/>
                  <a:pt x="3114374" y="1993988"/>
                  <a:pt x="3424556" y="1849989"/>
                </a:cubicBezTo>
                <a:lnTo>
                  <a:pt x="4734914" y="1115722"/>
                </a:lnTo>
                <a:cubicBezTo>
                  <a:pt x="4959734" y="994163"/>
                  <a:pt x="5277495" y="906077"/>
                  <a:pt x="5599046" y="904719"/>
                </a:cubicBezTo>
                <a:close/>
                <a:moveTo>
                  <a:pt x="9155359" y="681109"/>
                </a:moveTo>
                <a:lnTo>
                  <a:pt x="9155359" y="825935"/>
                </a:lnTo>
                <a:lnTo>
                  <a:pt x="9149737" y="860604"/>
                </a:lnTo>
                <a:lnTo>
                  <a:pt x="8219858" y="1354116"/>
                </a:lnTo>
                <a:cubicBezTo>
                  <a:pt x="7594000" y="1653170"/>
                  <a:pt x="7239102" y="1699848"/>
                  <a:pt x="6835032" y="1469107"/>
                </a:cubicBezTo>
                <a:cubicBezTo>
                  <a:pt x="7306273" y="1640037"/>
                  <a:pt x="7708921" y="1496699"/>
                  <a:pt x="8199299" y="1236288"/>
                </a:cubicBezTo>
                <a:close/>
                <a:moveTo>
                  <a:pt x="0" y="642868"/>
                </a:moveTo>
                <a:lnTo>
                  <a:pt x="230952" y="668304"/>
                </a:lnTo>
                <a:cubicBezTo>
                  <a:pt x="1395259" y="838661"/>
                  <a:pt x="1782030" y="1534068"/>
                  <a:pt x="2292119" y="1900446"/>
                </a:cubicBezTo>
                <a:cubicBezTo>
                  <a:pt x="1732557" y="1631332"/>
                  <a:pt x="1367925" y="979209"/>
                  <a:pt x="206890" y="813882"/>
                </a:cubicBezTo>
                <a:lnTo>
                  <a:pt x="0" y="791487"/>
                </a:lnTo>
                <a:close/>
                <a:moveTo>
                  <a:pt x="9155359" y="337384"/>
                </a:moveTo>
                <a:lnTo>
                  <a:pt x="9155359" y="508809"/>
                </a:lnTo>
                <a:lnTo>
                  <a:pt x="7983195" y="1238557"/>
                </a:lnTo>
                <a:cubicBezTo>
                  <a:pt x="7595611" y="1471658"/>
                  <a:pt x="7113571" y="1598556"/>
                  <a:pt x="6686100" y="1350808"/>
                </a:cubicBezTo>
                <a:cubicBezTo>
                  <a:pt x="7023567" y="1458336"/>
                  <a:pt x="7467901" y="1455880"/>
                  <a:pt x="7924457" y="1139061"/>
                </a:cubicBezTo>
                <a:cubicBezTo>
                  <a:pt x="8036457" y="1061215"/>
                  <a:pt x="8837502" y="542863"/>
                  <a:pt x="9133957" y="351217"/>
                </a:cubicBezTo>
                <a:close/>
                <a:moveTo>
                  <a:pt x="9155359" y="0"/>
                </a:moveTo>
                <a:lnTo>
                  <a:pt x="9155359" y="170058"/>
                </a:lnTo>
                <a:lnTo>
                  <a:pt x="9141500" y="179667"/>
                </a:lnTo>
                <a:cubicBezTo>
                  <a:pt x="8781210" y="429322"/>
                  <a:pt x="7808517" y="1101366"/>
                  <a:pt x="7681351" y="1168541"/>
                </a:cubicBezTo>
                <a:cubicBezTo>
                  <a:pt x="7524840" y="1251218"/>
                  <a:pt x="7059473" y="1527690"/>
                  <a:pt x="6485913" y="1214084"/>
                </a:cubicBezTo>
                <a:cubicBezTo>
                  <a:pt x="6878708" y="1376793"/>
                  <a:pt x="7309779" y="1286840"/>
                  <a:pt x="7643740" y="1057139"/>
                </a:cubicBezTo>
                <a:lnTo>
                  <a:pt x="8830271" y="227534"/>
                </a:lnTo>
                <a:close/>
              </a:path>
            </a:pathLst>
          </a:custGeom>
          <a:solidFill>
            <a:srgbClr val="002677"/>
          </a:solidFill>
          <a:ln w="91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r>
              <a:rPr lang="en-US"/>
              <a:t>  </a:t>
            </a:r>
          </a:p>
        </p:txBody>
      </p:sp>
      <p:sp>
        <p:nvSpPr>
          <p:cNvPr id="15" name="Graphic 8">
            <a:extLst>
              <a:ext uri="{FF2B5EF4-FFF2-40B4-BE49-F238E27FC236}">
                <a16:creationId xmlns:a16="http://schemas.microsoft.com/office/drawing/2014/main" id="{526EA6DD-7353-744A-AD84-B2E27B6572D5}"/>
              </a:ext>
            </a:extLst>
          </p:cNvPr>
          <p:cNvSpPr/>
          <p:nvPr userDrawn="1"/>
        </p:nvSpPr>
        <p:spPr>
          <a:xfrm>
            <a:off x="457200" y="457200"/>
            <a:ext cx="460213" cy="802827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4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6350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4904" y="1909238"/>
            <a:ext cx="4023360" cy="4105740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107A685-91FA-EF46-BCA6-7D2780198A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63440" y="1909238"/>
            <a:ext cx="4023360" cy="4105740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7029EA9-40C9-BA4E-A674-96547D8CB5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1094471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10165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yout –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01" y="347472"/>
            <a:ext cx="8323312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B9D6CC0-54C1-DF41-9D85-A9549CADD0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3" y="5693824"/>
            <a:ext cx="8074552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96D0A15-2CF4-DA40-BF58-852272C3CFE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810412" y="548102"/>
            <a:ext cx="3200400" cy="216982"/>
          </a:xfrm>
          <a:prstGeom prst="rect">
            <a:avLst/>
          </a:prstGeom>
        </p:spPr>
        <p:txBody>
          <a:bodyPr wrap="square" rIns="457200" anchor="ctr">
            <a:sp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E1EA24B-5EA2-AB43-8C64-595AAF72202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83583" y="3975024"/>
            <a:ext cx="3346704" cy="1658837"/>
          </a:xfrm>
        </p:spPr>
        <p:txBody>
          <a:bodyPr/>
          <a:lstStyle>
            <a:lvl1pPr marL="88894" marR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200"/>
            </a:lvl1pPr>
            <a:lvl2pPr marL="120641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78FD2D1-54D0-384D-B6C4-1ADF79A1F6B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83583" y="3624060"/>
            <a:ext cx="3346704" cy="38095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EA3CFA97-B918-A243-8347-81ABE5965E2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06696" y="3975024"/>
            <a:ext cx="3346704" cy="1658837"/>
          </a:xfrm>
        </p:spPr>
        <p:txBody>
          <a:bodyPr/>
          <a:lstStyle>
            <a:lvl1pPr marL="88894" marR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200"/>
            </a:lvl1pPr>
            <a:lvl2pPr marL="120641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1222A9A-C729-754A-AB5B-7F8262F611A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006696" y="3624060"/>
            <a:ext cx="3346704" cy="38095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34801EFD-7446-8E4E-AAEF-5C8D10FA2A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9241" y="624231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8316066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50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01" y="347472"/>
            <a:ext cx="8323312" cy="105638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B9D6CC0-54C1-DF41-9D85-A9549CADD0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3" y="5693824"/>
            <a:ext cx="8074552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96D0A15-2CF4-DA40-BF58-852272C3CFE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810412" y="548102"/>
            <a:ext cx="3200400" cy="216982"/>
          </a:xfrm>
          <a:prstGeom prst="rect">
            <a:avLst/>
          </a:prstGeom>
        </p:spPr>
        <p:txBody>
          <a:bodyPr wrap="square" rIns="457200" anchor="ctr">
            <a:sp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able Placeholder 13">
            <a:extLst>
              <a:ext uri="{FF2B5EF4-FFF2-40B4-BE49-F238E27FC236}">
                <a16:creationId xmlns:a16="http://schemas.microsoft.com/office/drawing/2014/main" id="{D270908A-23D5-CD43-8692-062EB0F4A7A9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377511" y="2999232"/>
            <a:ext cx="8423175" cy="2680157"/>
          </a:xfrm>
          <a:noFill/>
        </p:spPr>
        <p:txBody>
          <a:bodyPr lIns="228600" tIns="54864" rIns="228600" bIns="0" anchor="ctr"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A91CB174-5B4E-3040-9C32-90B63AD71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5035682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504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18412AE7-14E8-314D-8735-18215A59D225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457200" y="1658112"/>
            <a:ext cx="8229600" cy="4035552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0757D4EE-7E0C-E842-839C-0E9231F5B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7247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6929125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large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04" y="347472"/>
            <a:ext cx="4023360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904" y="1823499"/>
            <a:ext cx="4023360" cy="3864696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8254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306364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95258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500026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>
                <a:solidFill>
                  <a:schemeClr val="bg2"/>
                </a:solidFill>
              </a:defRPr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3" y="5693824"/>
            <a:ext cx="402336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464" y="9"/>
            <a:ext cx="4484536" cy="6857999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AA237B01-3300-A94F-955A-022A5B7FC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858942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sma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3" y="5693824"/>
            <a:ext cx="402336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464" y="1462626"/>
            <a:ext cx="4027336" cy="4596329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3F8211-32E1-A14E-9058-DC970273917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4904" y="1481283"/>
            <a:ext cx="4023360" cy="4231204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1101829-B714-6E46-BE01-D5626AC18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720731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, and sma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3" y="5693824"/>
            <a:ext cx="402336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464" y="1827746"/>
            <a:ext cx="4027336" cy="4231204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3F8211-32E1-A14E-9058-DC970273917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4904" y="1828804"/>
            <a:ext cx="4023360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1101829-B714-6E46-BE01-D5626AC18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D556004-769B-824A-A347-C2C035D1BB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2286615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57AF59D-8535-1140-B29B-79BC2486FF7B}"/>
              </a:ext>
            </a:extLst>
          </p:cNvPr>
          <p:cNvSpPr/>
          <p:nvPr userDrawn="1"/>
        </p:nvSpPr>
        <p:spPr>
          <a:xfrm>
            <a:off x="5241932" y="1570955"/>
            <a:ext cx="3453187" cy="262457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904" y="1481288"/>
            <a:ext cx="4023360" cy="4225577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  <a:latin typeface="+mn-lt"/>
              </a:defRPr>
            </a:lvl1pPr>
            <a:lvl2pPr marL="201598" indent="-9683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  <a:latin typeface="+mn-lt"/>
              </a:defRPr>
            </a:lvl2pPr>
            <a:lvl3pPr marL="298427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  <a:latin typeface="+mn-lt"/>
              </a:defRPr>
            </a:lvl3pPr>
            <a:lvl4pPr marL="395258" indent="-9683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  <a:latin typeface="+mn-lt"/>
              </a:defRPr>
            </a:lvl4pPr>
            <a:lvl5pPr marL="500026" indent="-9683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2" y="5693824"/>
            <a:ext cx="402336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Text Placeholder 28">
            <a:extLst>
              <a:ext uri="{FF2B5EF4-FFF2-40B4-BE49-F238E27FC236}">
                <a16:creationId xmlns:a16="http://schemas.microsoft.com/office/drawing/2014/main" id="{8FF7021F-BE12-C345-B1FB-F328D09E0C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44887" y="1740100"/>
            <a:ext cx="3243944" cy="2477338"/>
          </a:xfrm>
        </p:spPr>
        <p:txBody>
          <a:bodyPr/>
          <a:lstStyle>
            <a:lvl1pPr marL="0" indent="0" algn="l">
              <a:buNone/>
              <a:defRPr sz="2000" b="1" spc="0" baseline="0">
                <a:solidFill>
                  <a:schemeClr val="accent1"/>
                </a:solidFill>
                <a:latin typeface="Georgia" panose="02040502050405020303" pitchFamily="18" charset="0"/>
              </a:defRPr>
            </a:lvl1pPr>
            <a:lvl2pPr marL="120641" indent="0">
              <a:buNone/>
              <a:defRPr sz="7200">
                <a:latin typeface="Georgia" panose="02040502050405020303" pitchFamily="18" charset="0"/>
              </a:defRPr>
            </a:lvl2pPr>
            <a:lvl3pPr marL="293667" indent="0">
              <a:buNone/>
              <a:defRPr sz="7200">
                <a:latin typeface="Georgia" panose="02040502050405020303" pitchFamily="18" charset="0"/>
              </a:defRPr>
            </a:lvl3pPr>
            <a:lvl4pPr marL="404782" indent="0">
              <a:buNone/>
              <a:defRPr sz="7200">
                <a:latin typeface="Georgia" panose="02040502050405020303" pitchFamily="18" charset="0"/>
              </a:defRPr>
            </a:lvl4pPr>
            <a:lvl5pPr marL="577806" indent="0">
              <a:buNone/>
              <a:defRPr sz="72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D672EDB-2656-3845-AED8-A0E11A74F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4887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616678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 line), content,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57AF59D-8535-1140-B29B-79BC2486FF7B}"/>
              </a:ext>
            </a:extLst>
          </p:cNvPr>
          <p:cNvSpPr/>
          <p:nvPr userDrawn="1"/>
        </p:nvSpPr>
        <p:spPr>
          <a:xfrm>
            <a:off x="5241932" y="1922288"/>
            <a:ext cx="3453187" cy="24302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2" y="5693824"/>
            <a:ext cx="402336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Text Placeholder 28">
            <a:extLst>
              <a:ext uri="{FF2B5EF4-FFF2-40B4-BE49-F238E27FC236}">
                <a16:creationId xmlns:a16="http://schemas.microsoft.com/office/drawing/2014/main" id="{8FF7021F-BE12-C345-B1FB-F328D09E0C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44887" y="2091431"/>
            <a:ext cx="3243944" cy="2261155"/>
          </a:xfrm>
        </p:spPr>
        <p:txBody>
          <a:bodyPr/>
          <a:lstStyle>
            <a:lvl1pPr marL="0" indent="0" algn="l">
              <a:buNone/>
              <a:defRPr sz="2000" b="1" spc="0" baseline="0">
                <a:solidFill>
                  <a:schemeClr val="accent1"/>
                </a:solidFill>
                <a:latin typeface="Georgia" panose="02040502050405020303" pitchFamily="18" charset="0"/>
              </a:defRPr>
            </a:lvl1pPr>
            <a:lvl2pPr marL="120641" indent="0">
              <a:buNone/>
              <a:defRPr sz="7200">
                <a:latin typeface="Georgia" panose="02040502050405020303" pitchFamily="18" charset="0"/>
              </a:defRPr>
            </a:lvl2pPr>
            <a:lvl3pPr marL="293667" indent="0">
              <a:buNone/>
              <a:defRPr sz="7200">
                <a:latin typeface="Georgia" panose="02040502050405020303" pitchFamily="18" charset="0"/>
              </a:defRPr>
            </a:lvl3pPr>
            <a:lvl4pPr marL="404782" indent="0">
              <a:buNone/>
              <a:defRPr sz="7200">
                <a:latin typeface="Georgia" panose="02040502050405020303" pitchFamily="18" charset="0"/>
              </a:defRPr>
            </a:lvl4pPr>
            <a:lvl5pPr marL="577806" indent="0">
              <a:buNone/>
              <a:defRPr sz="72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D672EDB-2656-3845-AED8-A0E11A74F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4887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D16490D-0665-6F4D-9A29-A4051903B1F7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4904" y="1828804"/>
            <a:ext cx="4023360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3AA5499-0B30-3845-8F4C-708EA87325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38821544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05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800600" y="1454457"/>
            <a:ext cx="3886200" cy="3877056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584C915-AEBA-9E46-B545-D476DC3D7F89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4904" y="1481283"/>
            <a:ext cx="4023360" cy="4231204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593C8B9C-2327-2A43-9C91-A40CC38C2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17563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2 – ligh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199507" y="343596"/>
            <a:ext cx="1072343" cy="17733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E59709CE-7BDA-5B48-9A86-C3E223C68F97}"/>
              </a:ext>
            </a:extLst>
          </p:cNvPr>
          <p:cNvSpPr/>
          <p:nvPr userDrawn="1"/>
        </p:nvSpPr>
        <p:spPr>
          <a:xfrm>
            <a:off x="-14818" y="3854450"/>
            <a:ext cx="6887416" cy="861748"/>
          </a:xfrm>
          <a:custGeom>
            <a:avLst/>
            <a:gdLst>
              <a:gd name="connsiteX0" fmla="*/ 0 w 6866310"/>
              <a:gd name="connsiteY0" fmla="*/ 0 h 862189"/>
              <a:gd name="connsiteX1" fmla="*/ 2230759 w 6866310"/>
              <a:gd name="connsiteY1" fmla="*/ 0 h 862189"/>
              <a:gd name="connsiteX2" fmla="*/ 4635551 w 6866310"/>
              <a:gd name="connsiteY2" fmla="*/ 0 h 862189"/>
              <a:gd name="connsiteX3" fmla="*/ 6866310 w 6866310"/>
              <a:gd name="connsiteY3" fmla="*/ 0 h 862189"/>
              <a:gd name="connsiteX4" fmla="*/ 6393773 w 6866310"/>
              <a:gd name="connsiteY4" fmla="*/ 862189 h 862189"/>
              <a:gd name="connsiteX5" fmla="*/ 4163014 w 6866310"/>
              <a:gd name="connsiteY5" fmla="*/ 862189 h 862189"/>
              <a:gd name="connsiteX6" fmla="*/ 2230759 w 6866310"/>
              <a:gd name="connsiteY6" fmla="*/ 862189 h 862189"/>
              <a:gd name="connsiteX7" fmla="*/ 0 w 6866310"/>
              <a:gd name="connsiteY7" fmla="*/ 862189 h 86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6310" h="862189">
                <a:moveTo>
                  <a:pt x="0" y="0"/>
                </a:moveTo>
                <a:lnTo>
                  <a:pt x="2230759" y="0"/>
                </a:lnTo>
                <a:lnTo>
                  <a:pt x="4635551" y="0"/>
                </a:lnTo>
                <a:lnTo>
                  <a:pt x="6866310" y="0"/>
                </a:lnTo>
                <a:lnTo>
                  <a:pt x="6393773" y="862189"/>
                </a:lnTo>
                <a:lnTo>
                  <a:pt x="4163014" y="862189"/>
                </a:lnTo>
                <a:lnTo>
                  <a:pt x="2230759" y="862189"/>
                </a:lnTo>
                <a:lnTo>
                  <a:pt x="0" y="8621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6401" y="3844213"/>
            <a:ext cx="6082509" cy="867148"/>
          </a:xfrm>
        </p:spPr>
        <p:txBody>
          <a:bodyPr rIns="0" anchor="ctr" anchorCtr="0">
            <a:noAutofit/>
          </a:bodyPr>
          <a:lstStyle>
            <a:lvl1pPr algn="l"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slide with light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7" y="4833693"/>
            <a:ext cx="5918665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324196" y="6138955"/>
            <a:ext cx="8396424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5741782" y="6321552"/>
            <a:ext cx="2945027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A255D382-36AC-134B-819C-C052D3A91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70578" y="6083710"/>
            <a:ext cx="2257425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D7E59548-A367-FA4E-97EA-55B30591DE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8701" y="5835887"/>
            <a:ext cx="1161919" cy="402336"/>
          </a:xfrm>
          <a:prstGeom prst="rect">
            <a:avLst/>
          </a:prstGeom>
        </p:spPr>
      </p:pic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A0FBCF22-0040-A948-B14F-424C24E9380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50" y="2098"/>
            <a:ext cx="9144000" cy="4347959"/>
          </a:xfrm>
          <a:custGeom>
            <a:avLst/>
            <a:gdLst>
              <a:gd name="connsiteX0" fmla="*/ 653749 w 9144000"/>
              <a:gd name="connsiteY0" fmla="*/ 573726 h 4347959"/>
              <a:gd name="connsiteX1" fmla="*/ 457200 w 9144000"/>
              <a:gd name="connsiteY1" fmla="*/ 662929 h 4347959"/>
              <a:gd name="connsiteX2" fmla="*/ 457200 w 9144000"/>
              <a:gd name="connsiteY2" fmla="*/ 1003131 h 4347959"/>
              <a:gd name="connsiteX3" fmla="*/ 557872 w 9144000"/>
              <a:gd name="connsiteY3" fmla="*/ 1111620 h 4347959"/>
              <a:gd name="connsiteX4" fmla="*/ 653749 w 9144000"/>
              <a:gd name="connsiteY4" fmla="*/ 992951 h 4347959"/>
              <a:gd name="connsiteX5" fmla="*/ 740039 w 9144000"/>
              <a:gd name="connsiteY5" fmla="*/ 534884 h 4347959"/>
              <a:gd name="connsiteX6" fmla="*/ 695296 w 9144000"/>
              <a:gd name="connsiteY6" fmla="*/ 556314 h 4347959"/>
              <a:gd name="connsiteX7" fmla="*/ 695296 w 9144000"/>
              <a:gd name="connsiteY7" fmla="*/ 980897 h 4347959"/>
              <a:gd name="connsiteX8" fmla="*/ 567459 w 9144000"/>
              <a:gd name="connsiteY8" fmla="*/ 1138944 h 4347959"/>
              <a:gd name="connsiteX9" fmla="*/ 500345 w 9144000"/>
              <a:gd name="connsiteY9" fmla="*/ 1126889 h 4347959"/>
              <a:gd name="connsiteX10" fmla="*/ 597554 w 9144000"/>
              <a:gd name="connsiteY10" fmla="*/ 1161177 h 4347959"/>
              <a:gd name="connsiteX11" fmla="*/ 740039 w 9144000"/>
              <a:gd name="connsiteY11" fmla="*/ 974200 h 4347959"/>
              <a:gd name="connsiteX12" fmla="*/ 827927 w 9144000"/>
              <a:gd name="connsiteY12" fmla="*/ 496310 h 4347959"/>
              <a:gd name="connsiteX13" fmla="*/ 782652 w 9144000"/>
              <a:gd name="connsiteY13" fmla="*/ 517740 h 4347959"/>
              <a:gd name="connsiteX14" fmla="*/ 782652 w 9144000"/>
              <a:gd name="connsiteY14" fmla="*/ 978486 h 4347959"/>
              <a:gd name="connsiteX15" fmla="*/ 612735 w 9144000"/>
              <a:gd name="connsiteY15" fmla="*/ 1187965 h 4347959"/>
              <a:gd name="connsiteX16" fmla="*/ 532304 w 9144000"/>
              <a:gd name="connsiteY16" fmla="*/ 1172428 h 4347959"/>
              <a:gd name="connsiteX17" fmla="*/ 644694 w 9144000"/>
              <a:gd name="connsiteY17" fmla="*/ 1212074 h 4347959"/>
              <a:gd name="connsiteX18" fmla="*/ 827927 w 9144000"/>
              <a:gd name="connsiteY18" fmla="*/ 982236 h 4347959"/>
              <a:gd name="connsiteX19" fmla="*/ 917413 w 9144000"/>
              <a:gd name="connsiteY19" fmla="*/ 457200 h 4347959"/>
              <a:gd name="connsiteX20" fmla="*/ 871072 w 9144000"/>
              <a:gd name="connsiteY20" fmla="*/ 479166 h 4347959"/>
              <a:gd name="connsiteX21" fmla="*/ 871072 w 9144000"/>
              <a:gd name="connsiteY21" fmla="*/ 980093 h 4347959"/>
              <a:gd name="connsiteX22" fmla="*/ 665468 w 9144000"/>
              <a:gd name="connsiteY22" fmla="*/ 1236718 h 4347959"/>
              <a:gd name="connsiteX23" fmla="*/ 585037 w 9144000"/>
              <a:gd name="connsiteY23" fmla="*/ 1223324 h 4347959"/>
              <a:gd name="connsiteX24" fmla="*/ 704884 w 9144000"/>
              <a:gd name="connsiteY24" fmla="*/ 1260023 h 4347959"/>
              <a:gd name="connsiteX25" fmla="*/ 917413 w 9144000"/>
              <a:gd name="connsiteY25" fmla="*/ 988933 h 4347959"/>
              <a:gd name="connsiteX26" fmla="*/ 0 w 9144000"/>
              <a:gd name="connsiteY26" fmla="*/ 0 h 4347959"/>
              <a:gd name="connsiteX27" fmla="*/ 9144000 w 9144000"/>
              <a:gd name="connsiteY27" fmla="*/ 0 h 4347959"/>
              <a:gd name="connsiteX28" fmla="*/ 9144000 w 9144000"/>
              <a:gd name="connsiteY28" fmla="*/ 2422533 h 4347959"/>
              <a:gd name="connsiteX29" fmla="*/ 9144000 w 9144000"/>
              <a:gd name="connsiteY29" fmla="*/ 2477778 h 4347959"/>
              <a:gd name="connsiteX30" fmla="*/ 9144000 w 9144000"/>
              <a:gd name="connsiteY30" fmla="*/ 4347959 h 4347959"/>
              <a:gd name="connsiteX31" fmla="*/ 6596284 w 9144000"/>
              <a:gd name="connsiteY31" fmla="*/ 4347959 h 4347959"/>
              <a:gd name="connsiteX32" fmla="*/ 6866309 w 9144000"/>
              <a:gd name="connsiteY32" fmla="*/ 3855272 h 4347959"/>
              <a:gd name="connsiteX33" fmla="*/ 4635550 w 9144000"/>
              <a:gd name="connsiteY33" fmla="*/ 3855272 h 4347959"/>
              <a:gd name="connsiteX34" fmla="*/ 2230759 w 9144000"/>
              <a:gd name="connsiteY34" fmla="*/ 3855272 h 4347959"/>
              <a:gd name="connsiteX35" fmla="*/ 0 w 9144000"/>
              <a:gd name="connsiteY35" fmla="*/ 3855272 h 4347959"/>
              <a:gd name="connsiteX36" fmla="*/ 0 w 9144000"/>
              <a:gd name="connsiteY36" fmla="*/ 2477778 h 4347959"/>
              <a:gd name="connsiteX37" fmla="*/ 0 w 9144000"/>
              <a:gd name="connsiteY37" fmla="*/ 2422533 h 434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144000" h="4347959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422533"/>
                </a:lnTo>
                <a:lnTo>
                  <a:pt x="9144000" y="2477778"/>
                </a:lnTo>
                <a:lnTo>
                  <a:pt x="9144000" y="4347959"/>
                </a:lnTo>
                <a:lnTo>
                  <a:pt x="6596284" y="4347959"/>
                </a:lnTo>
                <a:lnTo>
                  <a:pt x="6866309" y="3855272"/>
                </a:lnTo>
                <a:lnTo>
                  <a:pt x="4635550" y="3855272"/>
                </a:lnTo>
                <a:lnTo>
                  <a:pt x="2230759" y="3855272"/>
                </a:lnTo>
                <a:lnTo>
                  <a:pt x="0" y="3855272"/>
                </a:lnTo>
                <a:lnTo>
                  <a:pt x="0" y="2477778"/>
                </a:lnTo>
                <a:lnTo>
                  <a:pt x="0" y="242253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905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800600" y="1792224"/>
            <a:ext cx="3886200" cy="3901440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593C8B9C-2327-2A43-9C91-A40CC38C2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254BAD4D-A958-A440-B45A-D94955E74A05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4904" y="1828804"/>
            <a:ext cx="4023360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30378E39-EE63-5F43-BA84-E27BA0E2F4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3697579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914" y="1481711"/>
            <a:ext cx="3527171" cy="4225577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193660" indent="-8413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82554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6351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044951" y="1461449"/>
            <a:ext cx="4709160" cy="3877056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3">
            <a:extLst>
              <a:ext uri="{FF2B5EF4-FFF2-40B4-BE49-F238E27FC236}">
                <a16:creationId xmlns:a16="http://schemas.microsoft.com/office/drawing/2014/main" id="{73CCDD9D-AE73-5B4E-8E6D-1B5B9FA6A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999063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041648" y="1828801"/>
            <a:ext cx="4709160" cy="3864864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3">
            <a:extLst>
              <a:ext uri="{FF2B5EF4-FFF2-40B4-BE49-F238E27FC236}">
                <a16:creationId xmlns:a16="http://schemas.microsoft.com/office/drawing/2014/main" id="{73CCDD9D-AE73-5B4E-8E6D-1B5B9FA6A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1EF2830B-505D-3247-9562-60314ACE416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4914" y="1828804"/>
            <a:ext cx="3527171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" name="Title 1">
            <a:extLst>
              <a:ext uri="{FF2B5EF4-FFF2-40B4-BE49-F238E27FC236}">
                <a16:creationId xmlns:a16="http://schemas.microsoft.com/office/drawing/2014/main" id="{961B6958-FC02-3943-AAE0-C24A8AD0B6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610274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384048" y="1280160"/>
            <a:ext cx="8394192" cy="4413504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219E52D-E660-1842-9FA4-3E9C0B97A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3" name="Title 1">
            <a:extLst>
              <a:ext uri="{FF2B5EF4-FFF2-40B4-BE49-F238E27FC236}">
                <a16:creationId xmlns:a16="http://schemas.microsoft.com/office/drawing/2014/main" id="{9B91C294-EF6A-8D47-BC58-4FB5C91EF5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694893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40197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384048" y="1670304"/>
            <a:ext cx="8394192" cy="4023360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219E52D-E660-1842-9FA4-3E9C0B97A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3" name="Title 1">
            <a:extLst>
              <a:ext uri="{FF2B5EF4-FFF2-40B4-BE49-F238E27FC236}">
                <a16:creationId xmlns:a16="http://schemas.microsoft.com/office/drawing/2014/main" id="{9B91C294-EF6A-8D47-BC58-4FB5C91EF5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6278244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732508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6350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Clr>
                <a:schemeClr val="accent1"/>
              </a:buClr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57868" y="1882028"/>
            <a:ext cx="5931959" cy="3093949"/>
          </a:xfrm>
        </p:spPr>
        <p:txBody>
          <a:bodyPr anchor="ctr" anchorCtr="0"/>
          <a:lstStyle>
            <a:lvl1pPr marL="192074" indent="-192074">
              <a:spcBef>
                <a:spcPts val="600"/>
              </a:spcBef>
              <a:spcAft>
                <a:spcPts val="300"/>
              </a:spcAft>
              <a:buClr>
                <a:schemeClr val="accent1"/>
              </a:buClr>
              <a:buFont typeface="+mj-lt"/>
              <a:buAutoNum type="arabicPeriod"/>
              <a:tabLst/>
              <a:defRPr sz="1400"/>
            </a:lvl1pPr>
            <a:lvl2pPr marL="317476" indent="-107943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300"/>
            </a:lvl2pPr>
            <a:lvl3pPr marL="390497" indent="-228582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 sz="1100"/>
            </a:lvl3pPr>
            <a:lvl4pPr marL="469866" indent="-228582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 sz="1051"/>
            </a:lvl4pPr>
            <a:lvl5pPr marL="539709" indent="-228582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9650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sections w/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489855-8317-B94A-AEDA-A5FFAA2CD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C0617B-A41B-B94F-A8DE-6993D064F9CD}"/>
              </a:ext>
            </a:extLst>
          </p:cNvPr>
          <p:cNvCxnSpPr>
            <a:cxnSpLocks/>
          </p:cNvCxnSpPr>
          <p:nvPr userDrawn="1"/>
        </p:nvCxnSpPr>
        <p:spPr>
          <a:xfrm flipH="1">
            <a:off x="880946" y="1859644"/>
            <a:ext cx="7382129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70CE82-930F-F04F-9C79-0DB4507F891E}"/>
              </a:ext>
            </a:extLst>
          </p:cNvPr>
          <p:cNvCxnSpPr>
            <a:cxnSpLocks/>
          </p:cNvCxnSpPr>
          <p:nvPr userDrawn="1"/>
        </p:nvCxnSpPr>
        <p:spPr>
          <a:xfrm flipH="1">
            <a:off x="880937" y="3200217"/>
            <a:ext cx="738213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4F78B3-98DE-5B49-85FD-A2910B7B5517}"/>
              </a:ext>
            </a:extLst>
          </p:cNvPr>
          <p:cNvCxnSpPr>
            <a:cxnSpLocks/>
          </p:cNvCxnSpPr>
          <p:nvPr userDrawn="1"/>
        </p:nvCxnSpPr>
        <p:spPr>
          <a:xfrm flipH="1">
            <a:off x="880937" y="4540791"/>
            <a:ext cx="738213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9CB06751-CB75-614D-A598-4763478A2CC7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880936" y="732592"/>
            <a:ext cx="804672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5" name="Text Placeholder 33">
            <a:extLst>
              <a:ext uri="{FF2B5EF4-FFF2-40B4-BE49-F238E27FC236}">
                <a16:creationId xmlns:a16="http://schemas.microsoft.com/office/drawing/2014/main" id="{0F5B778C-62CF-294F-A8A7-ADB8D30F7E4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80936" y="2073665"/>
            <a:ext cx="804672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6" name="Text Placeholder 33">
            <a:extLst>
              <a:ext uri="{FF2B5EF4-FFF2-40B4-BE49-F238E27FC236}">
                <a16:creationId xmlns:a16="http://schemas.microsoft.com/office/drawing/2014/main" id="{0C74DA92-54F5-534D-89FC-7CCB28538954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880936" y="3414239"/>
            <a:ext cx="804672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7" name="Text Placeholder 33">
            <a:extLst>
              <a:ext uri="{FF2B5EF4-FFF2-40B4-BE49-F238E27FC236}">
                <a16:creationId xmlns:a16="http://schemas.microsoft.com/office/drawing/2014/main" id="{9F262C8B-5C7F-B14A-BA25-50C34A7FD288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880936" y="4754312"/>
            <a:ext cx="804672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89565497-DFA6-8648-8348-656B1CD0CB5D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1923122" y="884548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B4122E31-736C-8348-B128-1CD0E14E534E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1923122" y="1178685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F1C4FB0D-60E5-B34D-8186-8489A2E53B57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1923122" y="2225120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38">
            <a:extLst>
              <a:ext uri="{FF2B5EF4-FFF2-40B4-BE49-F238E27FC236}">
                <a16:creationId xmlns:a16="http://schemas.microsoft.com/office/drawing/2014/main" id="{8732636F-5A0B-A840-BE79-B043D65D5D3B}"/>
              </a:ext>
            </a:extLst>
          </p:cNvPr>
          <p:cNvSpPr>
            <a:spLocks noGrp="1"/>
          </p:cNvSpPr>
          <p:nvPr userDrawn="1">
            <p:ph type="body" sz="quarter" idx="19"/>
          </p:nvPr>
        </p:nvSpPr>
        <p:spPr>
          <a:xfrm>
            <a:off x="1923122" y="2519257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8">
            <a:extLst>
              <a:ext uri="{FF2B5EF4-FFF2-40B4-BE49-F238E27FC236}">
                <a16:creationId xmlns:a16="http://schemas.microsoft.com/office/drawing/2014/main" id="{C4EA9612-68F2-FE49-9F0D-C26A6F9D5B5B}"/>
              </a:ext>
            </a:extLst>
          </p:cNvPr>
          <p:cNvSpPr>
            <a:spLocks noGrp="1"/>
          </p:cNvSpPr>
          <p:nvPr userDrawn="1">
            <p:ph type="body" sz="quarter" idx="20"/>
          </p:nvPr>
        </p:nvSpPr>
        <p:spPr>
          <a:xfrm>
            <a:off x="1923122" y="3559286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38">
            <a:extLst>
              <a:ext uri="{FF2B5EF4-FFF2-40B4-BE49-F238E27FC236}">
                <a16:creationId xmlns:a16="http://schemas.microsoft.com/office/drawing/2014/main" id="{79BF31A7-530E-1E41-94FC-FA9E7BC6C34C}"/>
              </a:ext>
            </a:extLst>
          </p:cNvPr>
          <p:cNvSpPr>
            <a:spLocks noGrp="1"/>
          </p:cNvSpPr>
          <p:nvPr userDrawn="1">
            <p:ph type="body" sz="quarter" idx="21"/>
          </p:nvPr>
        </p:nvSpPr>
        <p:spPr>
          <a:xfrm>
            <a:off x="1923122" y="3853422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38">
            <a:extLst>
              <a:ext uri="{FF2B5EF4-FFF2-40B4-BE49-F238E27FC236}">
                <a16:creationId xmlns:a16="http://schemas.microsoft.com/office/drawing/2014/main" id="{2FC45632-E38B-EE49-BF1C-ACA50BB521F0}"/>
              </a:ext>
            </a:extLst>
          </p:cNvPr>
          <p:cNvSpPr>
            <a:spLocks noGrp="1"/>
          </p:cNvSpPr>
          <p:nvPr userDrawn="1">
            <p:ph type="body" sz="quarter" idx="22"/>
          </p:nvPr>
        </p:nvSpPr>
        <p:spPr>
          <a:xfrm>
            <a:off x="1923122" y="4899858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38">
            <a:extLst>
              <a:ext uri="{FF2B5EF4-FFF2-40B4-BE49-F238E27FC236}">
                <a16:creationId xmlns:a16="http://schemas.microsoft.com/office/drawing/2014/main" id="{DCE681FC-C488-A04F-8F37-E3BE5F140647}"/>
              </a:ext>
            </a:extLst>
          </p:cNvPr>
          <p:cNvSpPr>
            <a:spLocks noGrp="1"/>
          </p:cNvSpPr>
          <p:nvPr userDrawn="1">
            <p:ph type="body" sz="quarter" idx="23"/>
          </p:nvPr>
        </p:nvSpPr>
        <p:spPr>
          <a:xfrm>
            <a:off x="1923122" y="5193994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85A7982A-004D-7745-A737-44A85812F96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1056373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sections with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489855-8317-B94A-AEDA-A5FFAA2CD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C0617B-A41B-B94F-A8DE-6993D064F9CD}"/>
              </a:ext>
            </a:extLst>
          </p:cNvPr>
          <p:cNvCxnSpPr>
            <a:cxnSpLocks/>
          </p:cNvCxnSpPr>
          <p:nvPr userDrawn="1"/>
        </p:nvCxnSpPr>
        <p:spPr>
          <a:xfrm flipH="1">
            <a:off x="880946" y="1859644"/>
            <a:ext cx="7382129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70CE82-930F-F04F-9C79-0DB4507F891E}"/>
              </a:ext>
            </a:extLst>
          </p:cNvPr>
          <p:cNvCxnSpPr>
            <a:cxnSpLocks/>
          </p:cNvCxnSpPr>
          <p:nvPr userDrawn="1"/>
        </p:nvCxnSpPr>
        <p:spPr>
          <a:xfrm flipH="1">
            <a:off x="880937" y="3200217"/>
            <a:ext cx="738213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4F78B3-98DE-5B49-85FD-A2910B7B5517}"/>
              </a:ext>
            </a:extLst>
          </p:cNvPr>
          <p:cNvCxnSpPr>
            <a:cxnSpLocks/>
          </p:cNvCxnSpPr>
          <p:nvPr userDrawn="1"/>
        </p:nvCxnSpPr>
        <p:spPr>
          <a:xfrm flipH="1">
            <a:off x="880937" y="4540791"/>
            <a:ext cx="738213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89565497-DFA6-8648-8348-656B1CD0CB5D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1923122" y="884548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B4122E31-736C-8348-B128-1CD0E14E534E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1923122" y="1178685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F1C4FB0D-60E5-B34D-8186-8489A2E53B57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1923122" y="2225120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38">
            <a:extLst>
              <a:ext uri="{FF2B5EF4-FFF2-40B4-BE49-F238E27FC236}">
                <a16:creationId xmlns:a16="http://schemas.microsoft.com/office/drawing/2014/main" id="{8732636F-5A0B-A840-BE79-B043D65D5D3B}"/>
              </a:ext>
            </a:extLst>
          </p:cNvPr>
          <p:cNvSpPr>
            <a:spLocks noGrp="1"/>
          </p:cNvSpPr>
          <p:nvPr userDrawn="1">
            <p:ph type="body" sz="quarter" idx="19"/>
          </p:nvPr>
        </p:nvSpPr>
        <p:spPr>
          <a:xfrm>
            <a:off x="1923122" y="2519257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8">
            <a:extLst>
              <a:ext uri="{FF2B5EF4-FFF2-40B4-BE49-F238E27FC236}">
                <a16:creationId xmlns:a16="http://schemas.microsoft.com/office/drawing/2014/main" id="{C4EA9612-68F2-FE49-9F0D-C26A6F9D5B5B}"/>
              </a:ext>
            </a:extLst>
          </p:cNvPr>
          <p:cNvSpPr>
            <a:spLocks noGrp="1"/>
          </p:cNvSpPr>
          <p:nvPr userDrawn="1">
            <p:ph type="body" sz="quarter" idx="20"/>
          </p:nvPr>
        </p:nvSpPr>
        <p:spPr>
          <a:xfrm>
            <a:off x="1923122" y="3559286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38">
            <a:extLst>
              <a:ext uri="{FF2B5EF4-FFF2-40B4-BE49-F238E27FC236}">
                <a16:creationId xmlns:a16="http://schemas.microsoft.com/office/drawing/2014/main" id="{79BF31A7-530E-1E41-94FC-FA9E7BC6C34C}"/>
              </a:ext>
            </a:extLst>
          </p:cNvPr>
          <p:cNvSpPr>
            <a:spLocks noGrp="1"/>
          </p:cNvSpPr>
          <p:nvPr userDrawn="1">
            <p:ph type="body" sz="quarter" idx="21"/>
          </p:nvPr>
        </p:nvSpPr>
        <p:spPr>
          <a:xfrm>
            <a:off x="1923122" y="3853422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38">
            <a:extLst>
              <a:ext uri="{FF2B5EF4-FFF2-40B4-BE49-F238E27FC236}">
                <a16:creationId xmlns:a16="http://schemas.microsoft.com/office/drawing/2014/main" id="{2FC45632-E38B-EE49-BF1C-ACA50BB521F0}"/>
              </a:ext>
            </a:extLst>
          </p:cNvPr>
          <p:cNvSpPr>
            <a:spLocks noGrp="1"/>
          </p:cNvSpPr>
          <p:nvPr userDrawn="1">
            <p:ph type="body" sz="quarter" idx="22"/>
          </p:nvPr>
        </p:nvSpPr>
        <p:spPr>
          <a:xfrm>
            <a:off x="1923122" y="4899858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38">
            <a:extLst>
              <a:ext uri="{FF2B5EF4-FFF2-40B4-BE49-F238E27FC236}">
                <a16:creationId xmlns:a16="http://schemas.microsoft.com/office/drawing/2014/main" id="{DCE681FC-C488-A04F-8F37-E3BE5F140647}"/>
              </a:ext>
            </a:extLst>
          </p:cNvPr>
          <p:cNvSpPr>
            <a:spLocks noGrp="1"/>
          </p:cNvSpPr>
          <p:nvPr userDrawn="1">
            <p:ph type="body" sz="quarter" idx="23"/>
          </p:nvPr>
        </p:nvSpPr>
        <p:spPr>
          <a:xfrm>
            <a:off x="1923122" y="5193994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85A7982A-004D-7745-A737-44A85812F96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0070005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bleed image light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6B73010-DCFF-9A4A-971B-E9F09C5334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D2472-4EE6-C448-9F15-8C75193DA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6350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C354DE-06D2-D149-AC3F-4207DD5EF919}"/>
              </a:ext>
            </a:extLst>
          </p:cNvPr>
          <p:cNvSpPr txBox="1"/>
          <p:nvPr userDrawn="1"/>
        </p:nvSpPr>
        <p:spPr>
          <a:xfrm>
            <a:off x="822960" y="6340470"/>
            <a:ext cx="29572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2020 United HealthCare Services, Inc. All rights reserved.</a:t>
            </a:r>
          </a:p>
        </p:txBody>
      </p:sp>
      <p:sp>
        <p:nvSpPr>
          <p:cNvPr id="8" name="Graphic 8">
            <a:extLst>
              <a:ext uri="{FF2B5EF4-FFF2-40B4-BE49-F238E27FC236}">
                <a16:creationId xmlns:a16="http://schemas.microsoft.com/office/drawing/2014/main" id="{231CB0F7-A963-9949-BE34-23F0DBD43A37}"/>
              </a:ext>
            </a:extLst>
          </p:cNvPr>
          <p:cNvSpPr/>
          <p:nvPr userDrawn="1"/>
        </p:nvSpPr>
        <p:spPr>
          <a:xfrm>
            <a:off x="457201" y="6252672"/>
            <a:ext cx="133150" cy="23227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3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bleed image dark backgrou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6B73010-DCFF-9A4A-971B-E9F09C5334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F9BDA0-AF0E-4BA8-B742-3B9C92A3E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D2472-4EE6-C448-9F15-8C75193DA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6350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A9EF4F-6259-1F48-B4C6-6A4F79CE19BF}"/>
              </a:ext>
            </a:extLst>
          </p:cNvPr>
          <p:cNvSpPr txBox="1"/>
          <p:nvPr userDrawn="1"/>
        </p:nvSpPr>
        <p:spPr>
          <a:xfrm>
            <a:off x="822960" y="6340470"/>
            <a:ext cx="29572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2020 United HealthCare Services, Inc. All rights reserved.</a:t>
            </a:r>
          </a:p>
        </p:txBody>
      </p:sp>
      <p:sp>
        <p:nvSpPr>
          <p:cNvPr id="9" name="Graphic 8">
            <a:extLst>
              <a:ext uri="{FF2B5EF4-FFF2-40B4-BE49-F238E27FC236}">
                <a16:creationId xmlns:a16="http://schemas.microsoft.com/office/drawing/2014/main" id="{1B9E6E86-CDD4-9947-83E0-AD8BE69A7155}"/>
              </a:ext>
            </a:extLst>
          </p:cNvPr>
          <p:cNvSpPr/>
          <p:nvPr userDrawn="1"/>
        </p:nvSpPr>
        <p:spPr>
          <a:xfrm>
            <a:off x="457201" y="6252672"/>
            <a:ext cx="133150" cy="23227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chemeClr val="bg1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89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2 – dark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199507" y="343596"/>
            <a:ext cx="1072343" cy="1773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4F9EC103-0F67-D041-A68D-29194D3A99CB}"/>
              </a:ext>
            </a:extLst>
          </p:cNvPr>
          <p:cNvSpPr/>
          <p:nvPr userDrawn="1"/>
        </p:nvSpPr>
        <p:spPr>
          <a:xfrm>
            <a:off x="-14817" y="3854450"/>
            <a:ext cx="6887416" cy="861748"/>
          </a:xfrm>
          <a:custGeom>
            <a:avLst/>
            <a:gdLst>
              <a:gd name="connsiteX0" fmla="*/ 0 w 6866310"/>
              <a:gd name="connsiteY0" fmla="*/ 0 h 862189"/>
              <a:gd name="connsiteX1" fmla="*/ 2230759 w 6866310"/>
              <a:gd name="connsiteY1" fmla="*/ 0 h 862189"/>
              <a:gd name="connsiteX2" fmla="*/ 4635551 w 6866310"/>
              <a:gd name="connsiteY2" fmla="*/ 0 h 862189"/>
              <a:gd name="connsiteX3" fmla="*/ 6866310 w 6866310"/>
              <a:gd name="connsiteY3" fmla="*/ 0 h 862189"/>
              <a:gd name="connsiteX4" fmla="*/ 6393773 w 6866310"/>
              <a:gd name="connsiteY4" fmla="*/ 862189 h 862189"/>
              <a:gd name="connsiteX5" fmla="*/ 4163014 w 6866310"/>
              <a:gd name="connsiteY5" fmla="*/ 862189 h 862189"/>
              <a:gd name="connsiteX6" fmla="*/ 2230759 w 6866310"/>
              <a:gd name="connsiteY6" fmla="*/ 862189 h 862189"/>
              <a:gd name="connsiteX7" fmla="*/ 0 w 6866310"/>
              <a:gd name="connsiteY7" fmla="*/ 862189 h 86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6310" h="862189">
                <a:moveTo>
                  <a:pt x="0" y="0"/>
                </a:moveTo>
                <a:lnTo>
                  <a:pt x="2230759" y="0"/>
                </a:lnTo>
                <a:lnTo>
                  <a:pt x="4635551" y="0"/>
                </a:lnTo>
                <a:lnTo>
                  <a:pt x="6866310" y="0"/>
                </a:lnTo>
                <a:lnTo>
                  <a:pt x="6393773" y="862189"/>
                </a:lnTo>
                <a:lnTo>
                  <a:pt x="4163014" y="862189"/>
                </a:lnTo>
                <a:lnTo>
                  <a:pt x="2230759" y="862189"/>
                </a:lnTo>
                <a:lnTo>
                  <a:pt x="0" y="8621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6397" y="3857626"/>
            <a:ext cx="6083043" cy="840322"/>
          </a:xfrm>
        </p:spPr>
        <p:txBody>
          <a:bodyPr rIns="0" anchor="ctr" anchorCtr="0">
            <a:noAutofit/>
          </a:bodyPr>
          <a:lstStyle>
            <a:lvl1pPr algn="l"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slide with dark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7" y="4833693"/>
            <a:ext cx="5918665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324196" y="6138955"/>
            <a:ext cx="8393474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5741782" y="6321552"/>
            <a:ext cx="2945027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677B2950-4E80-4446-9C2A-409ECCDE1D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70578" y="6083710"/>
            <a:ext cx="2257425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6D497E2A-77F9-2545-AFD5-07BF2693D6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5751" y="5838127"/>
            <a:ext cx="1161919" cy="402336"/>
          </a:xfrm>
          <a:prstGeom prst="rect">
            <a:avLst/>
          </a:prstGeom>
        </p:spPr>
      </p:pic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6E375A0-565C-DB4B-AA13-20FF9D5289B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50" y="2098"/>
            <a:ext cx="9144000" cy="4347959"/>
          </a:xfrm>
          <a:custGeom>
            <a:avLst/>
            <a:gdLst>
              <a:gd name="connsiteX0" fmla="*/ 653749 w 9144000"/>
              <a:gd name="connsiteY0" fmla="*/ 573726 h 4347959"/>
              <a:gd name="connsiteX1" fmla="*/ 457200 w 9144000"/>
              <a:gd name="connsiteY1" fmla="*/ 662929 h 4347959"/>
              <a:gd name="connsiteX2" fmla="*/ 457200 w 9144000"/>
              <a:gd name="connsiteY2" fmla="*/ 1003131 h 4347959"/>
              <a:gd name="connsiteX3" fmla="*/ 557872 w 9144000"/>
              <a:gd name="connsiteY3" fmla="*/ 1111620 h 4347959"/>
              <a:gd name="connsiteX4" fmla="*/ 653749 w 9144000"/>
              <a:gd name="connsiteY4" fmla="*/ 992951 h 4347959"/>
              <a:gd name="connsiteX5" fmla="*/ 740039 w 9144000"/>
              <a:gd name="connsiteY5" fmla="*/ 534884 h 4347959"/>
              <a:gd name="connsiteX6" fmla="*/ 695296 w 9144000"/>
              <a:gd name="connsiteY6" fmla="*/ 556314 h 4347959"/>
              <a:gd name="connsiteX7" fmla="*/ 695296 w 9144000"/>
              <a:gd name="connsiteY7" fmla="*/ 980897 h 4347959"/>
              <a:gd name="connsiteX8" fmla="*/ 567459 w 9144000"/>
              <a:gd name="connsiteY8" fmla="*/ 1138944 h 4347959"/>
              <a:gd name="connsiteX9" fmla="*/ 500345 w 9144000"/>
              <a:gd name="connsiteY9" fmla="*/ 1126889 h 4347959"/>
              <a:gd name="connsiteX10" fmla="*/ 597554 w 9144000"/>
              <a:gd name="connsiteY10" fmla="*/ 1161177 h 4347959"/>
              <a:gd name="connsiteX11" fmla="*/ 740039 w 9144000"/>
              <a:gd name="connsiteY11" fmla="*/ 974200 h 4347959"/>
              <a:gd name="connsiteX12" fmla="*/ 827927 w 9144000"/>
              <a:gd name="connsiteY12" fmla="*/ 496310 h 4347959"/>
              <a:gd name="connsiteX13" fmla="*/ 782652 w 9144000"/>
              <a:gd name="connsiteY13" fmla="*/ 517740 h 4347959"/>
              <a:gd name="connsiteX14" fmla="*/ 782652 w 9144000"/>
              <a:gd name="connsiteY14" fmla="*/ 978486 h 4347959"/>
              <a:gd name="connsiteX15" fmla="*/ 612735 w 9144000"/>
              <a:gd name="connsiteY15" fmla="*/ 1187965 h 4347959"/>
              <a:gd name="connsiteX16" fmla="*/ 532304 w 9144000"/>
              <a:gd name="connsiteY16" fmla="*/ 1172428 h 4347959"/>
              <a:gd name="connsiteX17" fmla="*/ 644694 w 9144000"/>
              <a:gd name="connsiteY17" fmla="*/ 1212074 h 4347959"/>
              <a:gd name="connsiteX18" fmla="*/ 827927 w 9144000"/>
              <a:gd name="connsiteY18" fmla="*/ 982236 h 4347959"/>
              <a:gd name="connsiteX19" fmla="*/ 917413 w 9144000"/>
              <a:gd name="connsiteY19" fmla="*/ 457200 h 4347959"/>
              <a:gd name="connsiteX20" fmla="*/ 871072 w 9144000"/>
              <a:gd name="connsiteY20" fmla="*/ 479166 h 4347959"/>
              <a:gd name="connsiteX21" fmla="*/ 871072 w 9144000"/>
              <a:gd name="connsiteY21" fmla="*/ 980093 h 4347959"/>
              <a:gd name="connsiteX22" fmla="*/ 665468 w 9144000"/>
              <a:gd name="connsiteY22" fmla="*/ 1236718 h 4347959"/>
              <a:gd name="connsiteX23" fmla="*/ 585037 w 9144000"/>
              <a:gd name="connsiteY23" fmla="*/ 1223324 h 4347959"/>
              <a:gd name="connsiteX24" fmla="*/ 704884 w 9144000"/>
              <a:gd name="connsiteY24" fmla="*/ 1260023 h 4347959"/>
              <a:gd name="connsiteX25" fmla="*/ 917413 w 9144000"/>
              <a:gd name="connsiteY25" fmla="*/ 988933 h 4347959"/>
              <a:gd name="connsiteX26" fmla="*/ 0 w 9144000"/>
              <a:gd name="connsiteY26" fmla="*/ 0 h 4347959"/>
              <a:gd name="connsiteX27" fmla="*/ 9144000 w 9144000"/>
              <a:gd name="connsiteY27" fmla="*/ 0 h 4347959"/>
              <a:gd name="connsiteX28" fmla="*/ 9144000 w 9144000"/>
              <a:gd name="connsiteY28" fmla="*/ 2422533 h 4347959"/>
              <a:gd name="connsiteX29" fmla="*/ 9144000 w 9144000"/>
              <a:gd name="connsiteY29" fmla="*/ 2477778 h 4347959"/>
              <a:gd name="connsiteX30" fmla="*/ 9144000 w 9144000"/>
              <a:gd name="connsiteY30" fmla="*/ 4347959 h 4347959"/>
              <a:gd name="connsiteX31" fmla="*/ 6596284 w 9144000"/>
              <a:gd name="connsiteY31" fmla="*/ 4347959 h 4347959"/>
              <a:gd name="connsiteX32" fmla="*/ 6866309 w 9144000"/>
              <a:gd name="connsiteY32" fmla="*/ 3855272 h 4347959"/>
              <a:gd name="connsiteX33" fmla="*/ 4635550 w 9144000"/>
              <a:gd name="connsiteY33" fmla="*/ 3855272 h 4347959"/>
              <a:gd name="connsiteX34" fmla="*/ 2230759 w 9144000"/>
              <a:gd name="connsiteY34" fmla="*/ 3855272 h 4347959"/>
              <a:gd name="connsiteX35" fmla="*/ 0 w 9144000"/>
              <a:gd name="connsiteY35" fmla="*/ 3855272 h 4347959"/>
              <a:gd name="connsiteX36" fmla="*/ 0 w 9144000"/>
              <a:gd name="connsiteY36" fmla="*/ 2477778 h 4347959"/>
              <a:gd name="connsiteX37" fmla="*/ 0 w 9144000"/>
              <a:gd name="connsiteY37" fmla="*/ 2422533 h 434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144000" h="4347959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422533"/>
                </a:lnTo>
                <a:lnTo>
                  <a:pt x="9144000" y="2477778"/>
                </a:lnTo>
                <a:lnTo>
                  <a:pt x="9144000" y="4347959"/>
                </a:lnTo>
                <a:lnTo>
                  <a:pt x="6596284" y="4347959"/>
                </a:lnTo>
                <a:lnTo>
                  <a:pt x="6866309" y="3855272"/>
                </a:lnTo>
                <a:lnTo>
                  <a:pt x="4635550" y="3855272"/>
                </a:lnTo>
                <a:lnTo>
                  <a:pt x="2230759" y="3855272"/>
                </a:lnTo>
                <a:lnTo>
                  <a:pt x="0" y="3855272"/>
                </a:lnTo>
                <a:lnTo>
                  <a:pt x="0" y="2477778"/>
                </a:lnTo>
                <a:lnTo>
                  <a:pt x="0" y="242253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371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350" y="1371600"/>
            <a:ext cx="8045450" cy="4800600"/>
          </a:xfrm>
        </p:spPr>
        <p:txBody>
          <a:bodyPr>
            <a:noAutofit/>
          </a:bodyPr>
          <a:lstStyle>
            <a:lvl2pPr marL="342900" indent="-152400">
              <a:buFont typeface="Arial" panose="020B0604020202020204" pitchFamily="34" charset="0"/>
              <a:buChar char="-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5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3 – ligh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199507" y="343596"/>
            <a:ext cx="1072343" cy="17733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539A4D35-6931-4846-8142-F3C6A4884AC0}"/>
              </a:ext>
            </a:extLst>
          </p:cNvPr>
          <p:cNvSpPr/>
          <p:nvPr userDrawn="1"/>
        </p:nvSpPr>
        <p:spPr>
          <a:xfrm>
            <a:off x="-23284" y="3489649"/>
            <a:ext cx="7023795" cy="1412618"/>
          </a:xfrm>
          <a:custGeom>
            <a:avLst/>
            <a:gdLst>
              <a:gd name="connsiteX0" fmla="*/ 0 w 7023794"/>
              <a:gd name="connsiteY0" fmla="*/ 0 h 1406566"/>
              <a:gd name="connsiteX1" fmla="*/ 7023794 w 7023794"/>
              <a:gd name="connsiteY1" fmla="*/ 0 h 1406566"/>
              <a:gd name="connsiteX2" fmla="*/ 6252903 w 7023794"/>
              <a:gd name="connsiteY2" fmla="*/ 1406566 h 1406566"/>
              <a:gd name="connsiteX3" fmla="*/ 0 w 7023794"/>
              <a:gd name="connsiteY3" fmla="*/ 1406566 h 140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3794" h="1406566">
                <a:moveTo>
                  <a:pt x="0" y="0"/>
                </a:moveTo>
                <a:lnTo>
                  <a:pt x="7023794" y="0"/>
                </a:lnTo>
                <a:lnTo>
                  <a:pt x="6252903" y="1406566"/>
                </a:lnTo>
                <a:lnTo>
                  <a:pt x="0" y="14065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72345" y="3489649"/>
            <a:ext cx="5918665" cy="1362788"/>
          </a:xfrm>
        </p:spPr>
        <p:txBody>
          <a:bodyPr rIns="0" anchor="ctr" anchorCtr="0">
            <a:noAutofit/>
          </a:bodyPr>
          <a:lstStyle>
            <a:lvl1pPr algn="l">
              <a:lnSpc>
                <a:spcPct val="100000"/>
              </a:lnSpc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Two-line title slide with light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345" y="5028258"/>
            <a:ext cx="5918665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324197" y="6138955"/>
            <a:ext cx="8393473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5741782" y="6321552"/>
            <a:ext cx="2945027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75B10A8E-ECF9-C74E-B7FD-3BDFE90778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0578" y="6083710"/>
            <a:ext cx="2257425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C2A1DD3A-7E02-0244-AF7A-AC87CF0C4F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5751" y="5838127"/>
            <a:ext cx="1161919" cy="402336"/>
          </a:xfrm>
          <a:prstGeom prst="rect">
            <a:avLst/>
          </a:prstGeom>
        </p:spPr>
      </p:pic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B52B8892-1485-D74E-AFA3-CF4140D743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4328140"/>
          </a:xfrm>
          <a:custGeom>
            <a:avLst/>
            <a:gdLst>
              <a:gd name="connsiteX0" fmla="*/ 653749 w 9144000"/>
              <a:gd name="connsiteY0" fmla="*/ 573726 h 4328140"/>
              <a:gd name="connsiteX1" fmla="*/ 457200 w 9144000"/>
              <a:gd name="connsiteY1" fmla="*/ 662929 h 4328140"/>
              <a:gd name="connsiteX2" fmla="*/ 457200 w 9144000"/>
              <a:gd name="connsiteY2" fmla="*/ 1003131 h 4328140"/>
              <a:gd name="connsiteX3" fmla="*/ 557872 w 9144000"/>
              <a:gd name="connsiteY3" fmla="*/ 1111620 h 4328140"/>
              <a:gd name="connsiteX4" fmla="*/ 653749 w 9144000"/>
              <a:gd name="connsiteY4" fmla="*/ 992951 h 4328140"/>
              <a:gd name="connsiteX5" fmla="*/ 740039 w 9144000"/>
              <a:gd name="connsiteY5" fmla="*/ 534884 h 4328140"/>
              <a:gd name="connsiteX6" fmla="*/ 695296 w 9144000"/>
              <a:gd name="connsiteY6" fmla="*/ 556314 h 4328140"/>
              <a:gd name="connsiteX7" fmla="*/ 695296 w 9144000"/>
              <a:gd name="connsiteY7" fmla="*/ 980897 h 4328140"/>
              <a:gd name="connsiteX8" fmla="*/ 567459 w 9144000"/>
              <a:gd name="connsiteY8" fmla="*/ 1138944 h 4328140"/>
              <a:gd name="connsiteX9" fmla="*/ 500345 w 9144000"/>
              <a:gd name="connsiteY9" fmla="*/ 1126889 h 4328140"/>
              <a:gd name="connsiteX10" fmla="*/ 597554 w 9144000"/>
              <a:gd name="connsiteY10" fmla="*/ 1161177 h 4328140"/>
              <a:gd name="connsiteX11" fmla="*/ 740039 w 9144000"/>
              <a:gd name="connsiteY11" fmla="*/ 974200 h 4328140"/>
              <a:gd name="connsiteX12" fmla="*/ 827927 w 9144000"/>
              <a:gd name="connsiteY12" fmla="*/ 496310 h 4328140"/>
              <a:gd name="connsiteX13" fmla="*/ 782652 w 9144000"/>
              <a:gd name="connsiteY13" fmla="*/ 517740 h 4328140"/>
              <a:gd name="connsiteX14" fmla="*/ 782652 w 9144000"/>
              <a:gd name="connsiteY14" fmla="*/ 978486 h 4328140"/>
              <a:gd name="connsiteX15" fmla="*/ 612735 w 9144000"/>
              <a:gd name="connsiteY15" fmla="*/ 1187965 h 4328140"/>
              <a:gd name="connsiteX16" fmla="*/ 532304 w 9144000"/>
              <a:gd name="connsiteY16" fmla="*/ 1172428 h 4328140"/>
              <a:gd name="connsiteX17" fmla="*/ 644694 w 9144000"/>
              <a:gd name="connsiteY17" fmla="*/ 1212074 h 4328140"/>
              <a:gd name="connsiteX18" fmla="*/ 827927 w 9144000"/>
              <a:gd name="connsiteY18" fmla="*/ 982236 h 4328140"/>
              <a:gd name="connsiteX19" fmla="*/ 917413 w 9144000"/>
              <a:gd name="connsiteY19" fmla="*/ 457200 h 4328140"/>
              <a:gd name="connsiteX20" fmla="*/ 871072 w 9144000"/>
              <a:gd name="connsiteY20" fmla="*/ 479166 h 4328140"/>
              <a:gd name="connsiteX21" fmla="*/ 871072 w 9144000"/>
              <a:gd name="connsiteY21" fmla="*/ 980093 h 4328140"/>
              <a:gd name="connsiteX22" fmla="*/ 665468 w 9144000"/>
              <a:gd name="connsiteY22" fmla="*/ 1236718 h 4328140"/>
              <a:gd name="connsiteX23" fmla="*/ 585037 w 9144000"/>
              <a:gd name="connsiteY23" fmla="*/ 1223324 h 4328140"/>
              <a:gd name="connsiteX24" fmla="*/ 704884 w 9144000"/>
              <a:gd name="connsiteY24" fmla="*/ 1260023 h 4328140"/>
              <a:gd name="connsiteX25" fmla="*/ 917413 w 9144000"/>
              <a:gd name="connsiteY25" fmla="*/ 988933 h 4328140"/>
              <a:gd name="connsiteX26" fmla="*/ 0 w 9144000"/>
              <a:gd name="connsiteY26" fmla="*/ 0 h 4328140"/>
              <a:gd name="connsiteX27" fmla="*/ 9144000 w 9144000"/>
              <a:gd name="connsiteY27" fmla="*/ 0 h 4328140"/>
              <a:gd name="connsiteX28" fmla="*/ 9144000 w 9144000"/>
              <a:gd name="connsiteY28" fmla="*/ 2323138 h 4328140"/>
              <a:gd name="connsiteX29" fmla="*/ 9144000 w 9144000"/>
              <a:gd name="connsiteY29" fmla="*/ 2425959 h 4328140"/>
              <a:gd name="connsiteX30" fmla="*/ 9144000 w 9144000"/>
              <a:gd name="connsiteY30" fmla="*/ 4328140 h 4328140"/>
              <a:gd name="connsiteX31" fmla="*/ 6537139 w 9144000"/>
              <a:gd name="connsiteY31" fmla="*/ 4328140 h 4328140"/>
              <a:gd name="connsiteX32" fmla="*/ 6994964 w 9144000"/>
              <a:gd name="connsiteY32" fmla="*/ 3492793 h 4328140"/>
              <a:gd name="connsiteX33" fmla="*/ 0 w 9144000"/>
              <a:gd name="connsiteY33" fmla="*/ 3492793 h 4328140"/>
              <a:gd name="connsiteX34" fmla="*/ 0 w 9144000"/>
              <a:gd name="connsiteY34" fmla="*/ 2425959 h 4328140"/>
              <a:gd name="connsiteX35" fmla="*/ 0 w 9144000"/>
              <a:gd name="connsiteY35" fmla="*/ 2323138 h 432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144000" h="4328140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323138"/>
                </a:lnTo>
                <a:lnTo>
                  <a:pt x="9144000" y="2425959"/>
                </a:lnTo>
                <a:lnTo>
                  <a:pt x="9144000" y="4328140"/>
                </a:lnTo>
                <a:lnTo>
                  <a:pt x="6537139" y="4328140"/>
                </a:lnTo>
                <a:lnTo>
                  <a:pt x="6994964" y="3492793"/>
                </a:lnTo>
                <a:lnTo>
                  <a:pt x="0" y="3492793"/>
                </a:lnTo>
                <a:lnTo>
                  <a:pt x="0" y="2425959"/>
                </a:lnTo>
                <a:lnTo>
                  <a:pt x="0" y="232313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5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3 – dark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199507" y="343596"/>
            <a:ext cx="1072343" cy="1773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9C58A3EB-27BC-514E-9F05-03E18670B808}"/>
              </a:ext>
            </a:extLst>
          </p:cNvPr>
          <p:cNvSpPr/>
          <p:nvPr userDrawn="1"/>
        </p:nvSpPr>
        <p:spPr>
          <a:xfrm>
            <a:off x="-24342" y="3492500"/>
            <a:ext cx="7023795" cy="1406014"/>
          </a:xfrm>
          <a:custGeom>
            <a:avLst/>
            <a:gdLst>
              <a:gd name="connsiteX0" fmla="*/ 0 w 7023794"/>
              <a:gd name="connsiteY0" fmla="*/ 0 h 1406566"/>
              <a:gd name="connsiteX1" fmla="*/ 7023794 w 7023794"/>
              <a:gd name="connsiteY1" fmla="*/ 0 h 1406566"/>
              <a:gd name="connsiteX2" fmla="*/ 6252903 w 7023794"/>
              <a:gd name="connsiteY2" fmla="*/ 1406566 h 1406566"/>
              <a:gd name="connsiteX3" fmla="*/ 0 w 7023794"/>
              <a:gd name="connsiteY3" fmla="*/ 1406566 h 140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3794" h="1406566">
                <a:moveTo>
                  <a:pt x="0" y="0"/>
                </a:moveTo>
                <a:lnTo>
                  <a:pt x="7023794" y="0"/>
                </a:lnTo>
                <a:lnTo>
                  <a:pt x="6252903" y="1406566"/>
                </a:lnTo>
                <a:lnTo>
                  <a:pt x="0" y="14065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72345" y="3497036"/>
            <a:ext cx="5918665" cy="1348014"/>
          </a:xfrm>
        </p:spPr>
        <p:txBody>
          <a:bodyPr rIns="0" anchor="ctr" anchorCtr="0">
            <a:noAutofit/>
          </a:bodyPr>
          <a:lstStyle>
            <a:lvl1pPr algn="l">
              <a:lnSpc>
                <a:spcPct val="100000"/>
              </a:lnSpc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Two-line title slide with dark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345" y="5029200"/>
            <a:ext cx="5918665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324205" y="6138955"/>
            <a:ext cx="8393465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5741782" y="6321552"/>
            <a:ext cx="2945027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85C6AF34-C5F3-3E4D-AACD-6675E86ABE6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0578" y="6083710"/>
            <a:ext cx="2257425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4CAC55D9-C993-0349-9518-AE1DCBFCFD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5751" y="5838127"/>
            <a:ext cx="1161919" cy="402336"/>
          </a:xfrm>
          <a:prstGeom prst="rect">
            <a:avLst/>
          </a:prstGeom>
        </p:spPr>
      </p:pic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1FBC7CDC-FF00-4543-B3B1-CC1CC4E614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4328140"/>
          </a:xfrm>
          <a:custGeom>
            <a:avLst/>
            <a:gdLst>
              <a:gd name="connsiteX0" fmla="*/ 653749 w 9144000"/>
              <a:gd name="connsiteY0" fmla="*/ 573726 h 4328140"/>
              <a:gd name="connsiteX1" fmla="*/ 457200 w 9144000"/>
              <a:gd name="connsiteY1" fmla="*/ 662929 h 4328140"/>
              <a:gd name="connsiteX2" fmla="*/ 457200 w 9144000"/>
              <a:gd name="connsiteY2" fmla="*/ 1003131 h 4328140"/>
              <a:gd name="connsiteX3" fmla="*/ 557872 w 9144000"/>
              <a:gd name="connsiteY3" fmla="*/ 1111620 h 4328140"/>
              <a:gd name="connsiteX4" fmla="*/ 653749 w 9144000"/>
              <a:gd name="connsiteY4" fmla="*/ 992951 h 4328140"/>
              <a:gd name="connsiteX5" fmla="*/ 740039 w 9144000"/>
              <a:gd name="connsiteY5" fmla="*/ 534884 h 4328140"/>
              <a:gd name="connsiteX6" fmla="*/ 695296 w 9144000"/>
              <a:gd name="connsiteY6" fmla="*/ 556314 h 4328140"/>
              <a:gd name="connsiteX7" fmla="*/ 695296 w 9144000"/>
              <a:gd name="connsiteY7" fmla="*/ 980897 h 4328140"/>
              <a:gd name="connsiteX8" fmla="*/ 567459 w 9144000"/>
              <a:gd name="connsiteY8" fmla="*/ 1138944 h 4328140"/>
              <a:gd name="connsiteX9" fmla="*/ 500345 w 9144000"/>
              <a:gd name="connsiteY9" fmla="*/ 1126889 h 4328140"/>
              <a:gd name="connsiteX10" fmla="*/ 597554 w 9144000"/>
              <a:gd name="connsiteY10" fmla="*/ 1161177 h 4328140"/>
              <a:gd name="connsiteX11" fmla="*/ 740039 w 9144000"/>
              <a:gd name="connsiteY11" fmla="*/ 974200 h 4328140"/>
              <a:gd name="connsiteX12" fmla="*/ 827927 w 9144000"/>
              <a:gd name="connsiteY12" fmla="*/ 496310 h 4328140"/>
              <a:gd name="connsiteX13" fmla="*/ 782652 w 9144000"/>
              <a:gd name="connsiteY13" fmla="*/ 517740 h 4328140"/>
              <a:gd name="connsiteX14" fmla="*/ 782652 w 9144000"/>
              <a:gd name="connsiteY14" fmla="*/ 978486 h 4328140"/>
              <a:gd name="connsiteX15" fmla="*/ 612735 w 9144000"/>
              <a:gd name="connsiteY15" fmla="*/ 1187965 h 4328140"/>
              <a:gd name="connsiteX16" fmla="*/ 532304 w 9144000"/>
              <a:gd name="connsiteY16" fmla="*/ 1172428 h 4328140"/>
              <a:gd name="connsiteX17" fmla="*/ 644694 w 9144000"/>
              <a:gd name="connsiteY17" fmla="*/ 1212074 h 4328140"/>
              <a:gd name="connsiteX18" fmla="*/ 827927 w 9144000"/>
              <a:gd name="connsiteY18" fmla="*/ 982236 h 4328140"/>
              <a:gd name="connsiteX19" fmla="*/ 917413 w 9144000"/>
              <a:gd name="connsiteY19" fmla="*/ 457200 h 4328140"/>
              <a:gd name="connsiteX20" fmla="*/ 871072 w 9144000"/>
              <a:gd name="connsiteY20" fmla="*/ 479166 h 4328140"/>
              <a:gd name="connsiteX21" fmla="*/ 871072 w 9144000"/>
              <a:gd name="connsiteY21" fmla="*/ 980093 h 4328140"/>
              <a:gd name="connsiteX22" fmla="*/ 665468 w 9144000"/>
              <a:gd name="connsiteY22" fmla="*/ 1236718 h 4328140"/>
              <a:gd name="connsiteX23" fmla="*/ 585037 w 9144000"/>
              <a:gd name="connsiteY23" fmla="*/ 1223324 h 4328140"/>
              <a:gd name="connsiteX24" fmla="*/ 704884 w 9144000"/>
              <a:gd name="connsiteY24" fmla="*/ 1260023 h 4328140"/>
              <a:gd name="connsiteX25" fmla="*/ 917413 w 9144000"/>
              <a:gd name="connsiteY25" fmla="*/ 988933 h 4328140"/>
              <a:gd name="connsiteX26" fmla="*/ 0 w 9144000"/>
              <a:gd name="connsiteY26" fmla="*/ 0 h 4328140"/>
              <a:gd name="connsiteX27" fmla="*/ 9144000 w 9144000"/>
              <a:gd name="connsiteY27" fmla="*/ 0 h 4328140"/>
              <a:gd name="connsiteX28" fmla="*/ 9144000 w 9144000"/>
              <a:gd name="connsiteY28" fmla="*/ 2323138 h 4328140"/>
              <a:gd name="connsiteX29" fmla="*/ 9144000 w 9144000"/>
              <a:gd name="connsiteY29" fmla="*/ 2425959 h 4328140"/>
              <a:gd name="connsiteX30" fmla="*/ 9144000 w 9144000"/>
              <a:gd name="connsiteY30" fmla="*/ 4328140 h 4328140"/>
              <a:gd name="connsiteX31" fmla="*/ 6537139 w 9144000"/>
              <a:gd name="connsiteY31" fmla="*/ 4328140 h 4328140"/>
              <a:gd name="connsiteX32" fmla="*/ 6994964 w 9144000"/>
              <a:gd name="connsiteY32" fmla="*/ 3492793 h 4328140"/>
              <a:gd name="connsiteX33" fmla="*/ 0 w 9144000"/>
              <a:gd name="connsiteY33" fmla="*/ 3492793 h 4328140"/>
              <a:gd name="connsiteX34" fmla="*/ 0 w 9144000"/>
              <a:gd name="connsiteY34" fmla="*/ 2425959 h 4328140"/>
              <a:gd name="connsiteX35" fmla="*/ 0 w 9144000"/>
              <a:gd name="connsiteY35" fmla="*/ 2323138 h 432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144000" h="4328140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323138"/>
                </a:lnTo>
                <a:lnTo>
                  <a:pt x="9144000" y="2425959"/>
                </a:lnTo>
                <a:lnTo>
                  <a:pt x="9144000" y="4328140"/>
                </a:lnTo>
                <a:lnTo>
                  <a:pt x="6537139" y="4328140"/>
                </a:lnTo>
                <a:lnTo>
                  <a:pt x="6994964" y="3492793"/>
                </a:lnTo>
                <a:lnTo>
                  <a:pt x="0" y="3492793"/>
                </a:lnTo>
                <a:lnTo>
                  <a:pt x="0" y="2425959"/>
                </a:lnTo>
                <a:lnTo>
                  <a:pt x="0" y="232313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3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8381" y="2781839"/>
            <a:ext cx="6227505" cy="1796889"/>
          </a:xfrm>
        </p:spPr>
        <p:txBody>
          <a:bodyPr anchor="ctr">
            <a:noAutofit/>
          </a:bodyPr>
          <a:lstStyle>
            <a:lvl1pPr algn="l">
              <a:defRPr sz="38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4" name="Graphic 8">
            <a:extLst>
              <a:ext uri="{FF2B5EF4-FFF2-40B4-BE49-F238E27FC236}">
                <a16:creationId xmlns:a16="http://schemas.microsoft.com/office/drawing/2014/main" id="{C83D410C-51E8-7844-B905-6BEA526A594B}"/>
              </a:ext>
            </a:extLst>
          </p:cNvPr>
          <p:cNvSpPr/>
          <p:nvPr userDrawn="1"/>
        </p:nvSpPr>
        <p:spPr>
          <a:xfrm>
            <a:off x="457200" y="457200"/>
            <a:ext cx="460213" cy="802827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chemeClr val="bg1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6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768D57-8FE3-E24F-8256-1141A5B24F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8381" y="2781839"/>
            <a:ext cx="6227505" cy="1796889"/>
          </a:xfrm>
        </p:spPr>
        <p:txBody>
          <a:bodyPr anchor="ctr">
            <a:noAutofit/>
          </a:bodyPr>
          <a:lstStyle>
            <a:lvl1pPr algn="l">
              <a:defRPr sz="3800" spc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5" name="Graphic 8">
            <a:extLst>
              <a:ext uri="{FF2B5EF4-FFF2-40B4-BE49-F238E27FC236}">
                <a16:creationId xmlns:a16="http://schemas.microsoft.com/office/drawing/2014/main" id="{A6E43C1D-36E1-A348-8927-8354A72C21F6}"/>
              </a:ext>
            </a:extLst>
          </p:cNvPr>
          <p:cNvSpPr/>
          <p:nvPr userDrawn="1"/>
        </p:nvSpPr>
        <p:spPr>
          <a:xfrm>
            <a:off x="457200" y="457200"/>
            <a:ext cx="460213" cy="802827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chemeClr val="accent1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7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4906" y="347472"/>
            <a:ext cx="7260971" cy="1096841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6350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4906" y="1909238"/>
            <a:ext cx="7260971" cy="4105740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8418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4303" indent="-82545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478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493677" indent="-80957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791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732508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6350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4904" y="1506086"/>
            <a:ext cx="4023360" cy="4527549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107A685-91FA-EF46-BCA6-7D2780198A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63440" y="1506086"/>
            <a:ext cx="4023360" cy="4527549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220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01668F-4F00-0646-B3E8-9FF107686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04" y="350446"/>
            <a:ext cx="7260336" cy="7325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E75A5-C5DD-F24E-B778-058E1A648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4904" y="1371389"/>
            <a:ext cx="7260336" cy="42201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01E51-C0D1-1145-9586-FD3CE3D91F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32459" y="6242310"/>
            <a:ext cx="352985" cy="374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D704B1-56F3-BC48-B63B-4E3939705733}"/>
              </a:ext>
            </a:extLst>
          </p:cNvPr>
          <p:cNvSpPr txBox="1"/>
          <p:nvPr userDrawn="1"/>
        </p:nvSpPr>
        <p:spPr>
          <a:xfrm>
            <a:off x="822960" y="6340470"/>
            <a:ext cx="29572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2020 United HealthCare Services, Inc. All rights reserved.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7BA7B7-B988-9548-9455-35B566EB3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53818" y="6241573"/>
            <a:ext cx="2678631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12" name="Graphic 8">
            <a:extLst>
              <a:ext uri="{FF2B5EF4-FFF2-40B4-BE49-F238E27FC236}">
                <a16:creationId xmlns:a16="http://schemas.microsoft.com/office/drawing/2014/main" id="{D794EC31-BAF9-C540-98E6-E49EE00037EC}"/>
              </a:ext>
            </a:extLst>
          </p:cNvPr>
          <p:cNvSpPr/>
          <p:nvPr userDrawn="1"/>
        </p:nvSpPr>
        <p:spPr>
          <a:xfrm>
            <a:off x="457201" y="6252672"/>
            <a:ext cx="133150" cy="23227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9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3" r:id="rId3"/>
    <p:sldLayoutId id="2147483672" r:id="rId4"/>
    <p:sldLayoutId id="2147483674" r:id="rId5"/>
    <p:sldLayoutId id="2147483666" r:id="rId6"/>
    <p:sldLayoutId id="2147483684" r:id="rId7"/>
    <p:sldLayoutId id="2147483688" r:id="rId8"/>
    <p:sldLayoutId id="2147483685" r:id="rId9"/>
    <p:sldLayoutId id="2147483689" r:id="rId10"/>
    <p:sldLayoutId id="2147483662" r:id="rId11"/>
    <p:sldLayoutId id="2147483663" r:id="rId12"/>
    <p:sldLayoutId id="2147483678" r:id="rId13"/>
    <p:sldLayoutId id="2147483677" r:id="rId14"/>
    <p:sldLayoutId id="2147483676" r:id="rId15"/>
    <p:sldLayoutId id="2147483690" r:id="rId16"/>
    <p:sldLayoutId id="2147483679" r:id="rId17"/>
    <p:sldLayoutId id="2147483691" r:id="rId18"/>
    <p:sldLayoutId id="2147483650" r:id="rId19"/>
    <p:sldLayoutId id="2147483692" r:id="rId20"/>
    <p:sldLayoutId id="2147483667" r:id="rId21"/>
    <p:sldLayoutId id="2147483693" r:id="rId22"/>
    <p:sldLayoutId id="2147483675" r:id="rId23"/>
    <p:sldLayoutId id="2147483695" r:id="rId24"/>
    <p:sldLayoutId id="2147483687" r:id="rId25"/>
    <p:sldLayoutId id="2147483686" r:id="rId26"/>
    <p:sldLayoutId id="2147483696" r:id="rId27"/>
    <p:sldLayoutId id="2147483694" r:id="rId28"/>
    <p:sldLayoutId id="2147483697" r:id="rId29"/>
    <p:sldLayoutId id="2147483698" r:id="rId30"/>
  </p:sldLayoutIdLst>
  <p:hf hdr="0" ftr="0" dt="0"/>
  <p:txStyles>
    <p:titleStyle>
      <a:lvl1pPr algn="l" defTabSz="685750" rtl="0" eaLnBrk="1" latinLnBrk="0" hangingPunct="1">
        <a:lnSpc>
          <a:spcPct val="100000"/>
        </a:lnSpc>
        <a:spcBef>
          <a:spcPct val="0"/>
        </a:spcBef>
        <a:buNone/>
        <a:defRPr sz="2400" b="1" i="0" kern="1200" spc="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17466" indent="-117466" algn="l" defTabSz="68575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4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1pPr>
      <a:lvl2pPr marL="219060" indent="-101592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System Font Regular"/>
        <a:buChar char="-"/>
        <a:tabLst/>
        <a:defRPr sz="14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2pPr>
      <a:lvl3pPr marL="328589" indent="-101592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2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3pPr>
      <a:lvl4pPr marL="401609" indent="-73021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System Font Regular"/>
        <a:buChar char="-"/>
        <a:tabLst/>
        <a:defRPr sz="11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4pPr>
      <a:lvl5pPr marL="520662" indent="-101592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051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5pPr>
      <a:lvl6pPr marL="1885809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2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2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  <p15:guide id="3" pos="288">
          <p15:clr>
            <a:srgbClr val="F26B43"/>
          </p15:clr>
        </p15:guide>
        <p15:guide id="4" orient="horz" pos="3932">
          <p15:clr>
            <a:srgbClr val="F26B43"/>
          </p15:clr>
        </p15:guide>
        <p15:guide id="6" pos="5472">
          <p15:clr>
            <a:srgbClr val="F26B43"/>
          </p15:clr>
        </p15:guide>
        <p15:guide id="7" orient="horz" pos="4070">
          <p15:clr>
            <a:srgbClr val="F26B43"/>
          </p15:clr>
        </p15:guide>
        <p15:guide id="8" pos="951">
          <p15:clr>
            <a:srgbClr val="F26B43"/>
          </p15:clr>
        </p15:guide>
        <p15:guide id="9" pos="1043">
          <p15:clr>
            <a:srgbClr val="F26B43"/>
          </p15:clr>
        </p15:guide>
        <p15:guide id="10" pos="1704">
          <p15:clr>
            <a:srgbClr val="F26B43"/>
          </p15:clr>
        </p15:guide>
        <p15:guide id="11" pos="1796">
          <p15:clr>
            <a:srgbClr val="F26B43"/>
          </p15:clr>
        </p15:guide>
        <p15:guide id="12" pos="2459">
          <p15:clr>
            <a:srgbClr val="F26B43"/>
          </p15:clr>
        </p15:guide>
        <p15:guide id="13" pos="2548">
          <p15:clr>
            <a:srgbClr val="F26B43"/>
          </p15:clr>
        </p15:guide>
        <p15:guide id="14" pos="3212">
          <p15:clr>
            <a:srgbClr val="F26B43"/>
          </p15:clr>
        </p15:guide>
        <p15:guide id="15" pos="3303">
          <p15:clr>
            <a:srgbClr val="F26B43"/>
          </p15:clr>
        </p15:guide>
        <p15:guide id="16" pos="3964">
          <p15:clr>
            <a:srgbClr val="F26B43"/>
          </p15:clr>
        </p15:guide>
        <p15:guide id="17" pos="4056">
          <p15:clr>
            <a:srgbClr val="F26B43"/>
          </p15:clr>
        </p15:guide>
        <p15:guide id="18" pos="4719">
          <p15:clr>
            <a:srgbClr val="F26B43"/>
          </p15:clr>
        </p15:guide>
        <p15:guide id="19" pos="4811">
          <p15:clr>
            <a:srgbClr val="F26B43"/>
          </p15:clr>
        </p15:guide>
        <p15:guide id="20" orient="horz" pos="288">
          <p15:clr>
            <a:srgbClr val="F26B43"/>
          </p15:clr>
        </p15:guide>
        <p15:guide id="21" orient="horz" pos="988">
          <p15:clr>
            <a:srgbClr val="F26B43"/>
          </p15:clr>
        </p15:guide>
        <p15:guide id="22" orient="horz" pos="43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uhcprovider.com/en/resource-library/news.html" TargetMode="Externa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85E1BDC-A9B0-4A87-82E3-F3187F69A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990C621-3B8B-4820-8328-D47EF7CE8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812" y="365125"/>
            <a:ext cx="8375585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1A2385B-1D2A-4E17-84FA-6CB7F0AAE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806" y="1057739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E791F2F-79DB-4CC0-9FA1-001E3E91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99776" y="1402924"/>
            <a:ext cx="1463040" cy="13716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4357537-C040-423D-AFBF-887D0D27C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825" y="614316"/>
            <a:ext cx="3185183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defTabSz="914400"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  <a:cs typeface="+mn-cs"/>
              </a:rPr>
              <a:t>January 2023</a:t>
            </a:r>
          </a:p>
          <a:p>
            <a:pPr marL="0" indent="0" defTabSz="914400"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  <a:cs typeface="+mn-cs"/>
              </a:rPr>
              <a:t>What’s New for Michigan?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2F9B1-2322-4D08-A6FA-BE530106D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968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0F9BDA0-AF0E-4BA8-B742-3B9C92A3E6F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2477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2477">
                  <a:lumMod val="50000"/>
                  <a:lumOff val="50000"/>
                </a:srgbClr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0B934C-2B91-4E77-8A28-E8922A1C5BA2}"/>
              </a:ext>
            </a:extLst>
          </p:cNvPr>
          <p:cNvSpPr txBox="1"/>
          <p:nvPr/>
        </p:nvSpPr>
        <p:spPr>
          <a:xfrm>
            <a:off x="502844" y="2625739"/>
            <a:ext cx="4194992" cy="3500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Georgia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D920E5A-F30B-413C-988A-6275E0C19664}"/>
              </a:ext>
            </a:extLst>
          </p:cNvPr>
          <p:cNvSpPr txBox="1"/>
          <p:nvPr/>
        </p:nvSpPr>
        <p:spPr>
          <a:xfrm>
            <a:off x="628680" y="5498362"/>
            <a:ext cx="4572000" cy="284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50" b="0" i="1" u="none" strike="noStrike" kern="1200" cap="none" spc="0" normalizeH="0" baseline="0" noProof="0" dirty="0">
                <a:ln>
                  <a:noFill/>
                </a:ln>
                <a:solidFill>
                  <a:srgbClr val="002477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2"/>
              </a:rPr>
              <a:t>https://www.uhcprovider.com/en/resource-library/news.html</a:t>
            </a:r>
            <a:endParaRPr kumimoji="0" lang="en-US" sz="1250" b="0" i="1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14E676-8D48-4C37-848D-966AAD3541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176" y="678262"/>
            <a:ext cx="4683199" cy="14630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D98014F-1FF1-42EF-BC5C-3B9EE3FEE2CE}"/>
              </a:ext>
            </a:extLst>
          </p:cNvPr>
          <p:cNvSpPr txBox="1"/>
          <p:nvPr/>
        </p:nvSpPr>
        <p:spPr>
          <a:xfrm>
            <a:off x="429531" y="2850679"/>
            <a:ext cx="426830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4313" marR="0" lvl="0" indent="-214313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477"/>
                </a:solidFill>
                <a:effectLst/>
                <a:uLnTx/>
                <a:uFillTx/>
                <a:latin typeface="Arial"/>
                <a:ea typeface="Arial" panose="020B0604020202020204" pitchFamily="34" charset="0"/>
                <a:cs typeface="Arial" panose="020B0604020202020204" pitchFamily="34" charset="0"/>
              </a:rPr>
              <a:t>Medical Policy Updates</a:t>
            </a:r>
          </a:p>
          <a:p>
            <a:pPr marL="214313" marR="0" lvl="0" indent="-214313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477"/>
                </a:solidFill>
                <a:effectLst/>
                <a:uLnTx/>
                <a:uFillTx/>
                <a:latin typeface="Arial"/>
                <a:ea typeface="Arial" panose="020B0604020202020204" pitchFamily="34" charset="0"/>
                <a:cs typeface="Arial" panose="020B0604020202020204" pitchFamily="34" charset="0"/>
              </a:rPr>
              <a:t>Reimbursement Policy Updates</a:t>
            </a:r>
          </a:p>
          <a:p>
            <a:pPr marL="214313" marR="0" lvl="0" indent="-214313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477"/>
                </a:solidFill>
                <a:effectLst/>
                <a:uLnTx/>
                <a:uFillTx/>
                <a:latin typeface="Arial"/>
                <a:ea typeface="Arial" panose="020B0604020202020204" pitchFamily="34" charset="0"/>
                <a:cs typeface="Arial" panose="020B0604020202020204" pitchFamily="34" charset="0"/>
              </a:rPr>
              <a:t>Specialty Medical Injectable Drug Updates</a:t>
            </a:r>
          </a:p>
          <a:p>
            <a:pPr marL="214313" marR="0" lvl="0" indent="-214313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477"/>
                </a:solidFill>
                <a:effectLst/>
                <a:uLnTx/>
                <a:uFillTx/>
                <a:latin typeface="Arial"/>
                <a:ea typeface="Arial" panose="020B0604020202020204" pitchFamily="34" charset="0"/>
                <a:cs typeface="Arial" panose="020B0604020202020204" pitchFamily="34" charset="0"/>
              </a:rPr>
              <a:t>Medicare Cost-Sharing for insulin and certain adult vaccines</a:t>
            </a:r>
          </a:p>
          <a:p>
            <a:pPr marL="214313" marR="0" lvl="0" indent="-214313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477"/>
                </a:solidFill>
                <a:effectLst/>
                <a:uLnTx/>
                <a:uFillTx/>
                <a:latin typeface="Arial"/>
                <a:ea typeface="Arial" panose="020B0604020202020204" pitchFamily="34" charset="0"/>
                <a:cs typeface="Arial" panose="020B0604020202020204" pitchFamily="34" charset="0"/>
              </a:rPr>
              <a:t>3-Day payment window policy during preadmission process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B5473E-9187-482B-A92D-D03ECB834E55}"/>
              </a:ext>
            </a:extLst>
          </p:cNvPr>
          <p:cNvSpPr txBox="1"/>
          <p:nvPr/>
        </p:nvSpPr>
        <p:spPr>
          <a:xfrm>
            <a:off x="4778285" y="2767579"/>
            <a:ext cx="4013112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4313" marR="0" lvl="0" indent="-214313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477"/>
                </a:solidFill>
                <a:effectLst/>
                <a:uLnTx/>
                <a:uFillTx/>
                <a:latin typeface="Arial"/>
                <a:ea typeface="Arial" panose="020B0604020202020204" pitchFamily="34" charset="0"/>
                <a:cs typeface="Arial" panose="020B0604020202020204" pitchFamily="34" charset="0"/>
              </a:rPr>
              <a:t>New Drug Added for Medication Sourcing</a:t>
            </a:r>
          </a:p>
          <a:p>
            <a:pPr marL="214313" marR="0" lvl="0" indent="-214313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477"/>
                </a:solidFill>
                <a:effectLst/>
                <a:uLnTx/>
                <a:uFillTx/>
                <a:latin typeface="Arial"/>
                <a:ea typeface="Arial" panose="020B0604020202020204" pitchFamily="34" charset="0"/>
                <a:cs typeface="Arial" panose="020B0604020202020204" pitchFamily="34" charset="0"/>
              </a:rPr>
              <a:t>Coverage Changes for CardioMEMS HF system Claims</a:t>
            </a:r>
          </a:p>
          <a:p>
            <a:pPr marL="214313" marR="0" lvl="0" indent="-214313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477"/>
                </a:solidFill>
                <a:effectLst/>
                <a:uLnTx/>
                <a:uFillTx/>
                <a:latin typeface="Arial"/>
                <a:ea typeface="Arial" panose="020B0604020202020204" pitchFamily="34" charset="0"/>
                <a:cs typeface="Arial" panose="020B0604020202020204" pitchFamily="34" charset="0"/>
              </a:rPr>
              <a:t>NexusACO plan to service more members in 2023</a:t>
            </a:r>
          </a:p>
          <a:p>
            <a:pPr marL="214313" marR="0" lvl="0" indent="-214313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477"/>
                </a:solidFill>
                <a:effectLst/>
                <a:uLnTx/>
                <a:uFillTx/>
                <a:latin typeface="Arial"/>
                <a:ea typeface="Arial" panose="020B0604020202020204" pitchFamily="34" charset="0"/>
                <a:cs typeface="Arial" panose="020B0604020202020204" pitchFamily="34" charset="0"/>
              </a:rPr>
              <a:t>Virtual Card Payment Services</a:t>
            </a:r>
          </a:p>
          <a:p>
            <a:pPr marL="214313" marR="0" lvl="0" indent="-214313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477"/>
                </a:solidFill>
                <a:effectLst/>
                <a:uLnTx/>
                <a:uFillTx/>
                <a:latin typeface="Arial"/>
                <a:ea typeface="Arial" panose="020B0604020202020204" pitchFamily="34" charset="0"/>
                <a:cs typeface="Arial" panose="020B0604020202020204" pitchFamily="34" charset="0"/>
              </a:rPr>
              <a:t>Patients Access to Network Lab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685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Master Theme">
  <a:themeElements>
    <a:clrScheme name="Custom 27">
      <a:dk1>
        <a:srgbClr val="002477"/>
      </a:dk1>
      <a:lt1>
        <a:srgbClr val="FFFFFF"/>
      </a:lt1>
      <a:dk2>
        <a:srgbClr val="595959"/>
      </a:dk2>
      <a:lt2>
        <a:srgbClr val="CCF2F7"/>
      </a:lt2>
      <a:accent1>
        <a:srgbClr val="002477"/>
      </a:accent1>
      <a:accent2>
        <a:srgbClr val="00BED5"/>
      </a:accent2>
      <a:accent3>
        <a:srgbClr val="99E5EE"/>
      </a:accent3>
      <a:accent4>
        <a:srgbClr val="F5B700"/>
      </a:accent4>
      <a:accent5>
        <a:srgbClr val="FBE299"/>
      </a:accent5>
      <a:accent6>
        <a:srgbClr val="FF681F"/>
      </a:accent6>
      <a:hlink>
        <a:srgbClr val="196ECF"/>
      </a:hlink>
      <a:folHlink>
        <a:srgbClr val="002677"/>
      </a:folHlink>
    </a:clrScheme>
    <a:fontScheme name="UnitedHealthcar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2">
              <a:lumMod val="40000"/>
              <a:lumOff val="6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2811AA46BDB24D8EF704F5EE28D443" ma:contentTypeVersion="9" ma:contentTypeDescription="Create a new document." ma:contentTypeScope="" ma:versionID="940f7dd353cbec7889eff93dfeb8dd5b">
  <xsd:schema xmlns:xsd="http://www.w3.org/2001/XMLSchema" xmlns:xs="http://www.w3.org/2001/XMLSchema" xmlns:p="http://schemas.microsoft.com/office/2006/metadata/properties" xmlns:ns2="21403fa5-65f9-4988-afd2-ab305a413daf" targetNamespace="http://schemas.microsoft.com/office/2006/metadata/properties" ma:root="true" ma:fieldsID="14b884c96773680992317a5f9f1c060d" ns2:_="">
    <xsd:import namespace="21403fa5-65f9-4988-afd2-ab305a413d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03fa5-65f9-4988-afd2-ab305a413d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73DABB-F39C-451D-8C02-EE2DCCC93C84}">
  <ds:schemaRefs>
    <ds:schemaRef ds:uri="21403fa5-65f9-4988-afd2-ab305a413da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AD3DDFC-F480-4AD8-AD5E-2952A7911D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7C64E9-2D03-4306-A2A6-5D466DA10303}">
  <ds:schemaRefs>
    <ds:schemaRef ds:uri="21403fa5-65f9-4988-afd2-ab305a413da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2583</TotalTime>
  <Words>79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System Font Regular</vt:lpstr>
      <vt:lpstr>Master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&lt;Insert Group Name&gt;</dc:title>
  <dc:creator>Osment, Melanie A</dc:creator>
  <cp:lastModifiedBy>Anspaugh, Susan F</cp:lastModifiedBy>
  <cp:revision>68</cp:revision>
  <cp:lastPrinted>2023-01-05T17:48:41Z</cp:lastPrinted>
  <dcterms:created xsi:type="dcterms:W3CDTF">2021-03-05T14:39:56Z</dcterms:created>
  <dcterms:modified xsi:type="dcterms:W3CDTF">2023-01-05T17:51:53Z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0x010100332811AA46BDB24D8EF704F5EE28D443</vt:lpwstr>
  </property>
  <property fmtid="{D5CDD505-2E9C-101B-9397-08002B2CF9AE}" pid="3" name="MSIP_Label_320f21ee-9bdc-4991-8abe-58f53448e302_Enabled">
    <vt:lpwstr>true</vt:lpwstr>
  </property>
  <property fmtid="{D5CDD505-2E9C-101B-9397-08002B2CF9AE}" pid="4" name="MSIP_Label_320f21ee-9bdc-4991-8abe-58f53448e302_SetDate">
    <vt:lpwstr>2022-10-05T13:25:17Z</vt:lpwstr>
  </property>
  <property fmtid="{D5CDD505-2E9C-101B-9397-08002B2CF9AE}" pid="5" name="MSIP_Label_320f21ee-9bdc-4991-8abe-58f53448e302_Method">
    <vt:lpwstr>Privileged</vt:lpwstr>
  </property>
  <property fmtid="{D5CDD505-2E9C-101B-9397-08002B2CF9AE}" pid="6" name="MSIP_Label_320f21ee-9bdc-4991-8abe-58f53448e302_Name">
    <vt:lpwstr>External Label</vt:lpwstr>
  </property>
  <property fmtid="{D5CDD505-2E9C-101B-9397-08002B2CF9AE}" pid="7" name="MSIP_Label_320f21ee-9bdc-4991-8abe-58f53448e302_SiteId">
    <vt:lpwstr>db05faca-c82a-4b9d-b9c5-0f64b6755421</vt:lpwstr>
  </property>
  <property fmtid="{D5CDD505-2E9C-101B-9397-08002B2CF9AE}" pid="8" name="MSIP_Label_320f21ee-9bdc-4991-8abe-58f53448e302_ActionId">
    <vt:lpwstr>57abbd0c-9f51-466a-8269-ad95a25a3149</vt:lpwstr>
  </property>
  <property fmtid="{D5CDD505-2E9C-101B-9397-08002B2CF9AE}" pid="9" name="MSIP_Label_320f21ee-9bdc-4991-8abe-58f53448e302_ContentBits">
    <vt:lpwstr>0</vt:lpwstr>
  </property>
</Properties>
</file>