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845" r:id="rId2"/>
    <p:sldId id="2028" r:id="rId3"/>
    <p:sldId id="2545" r:id="rId4"/>
    <p:sldId id="3849" r:id="rId5"/>
    <p:sldId id="1935" r:id="rId6"/>
    <p:sldId id="254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B2069-C250-47ED-A681-D20453D66B9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6C197-5505-4C16-AACF-6A0B57D1C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4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045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177F8-3717-E441-ABD5-E9CC1E0ED1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045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36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C0DD54-8F3E-3141-9EFA-297A3BB9A28B}"/>
              </a:ext>
            </a:extLst>
          </p:cNvPr>
          <p:cNvSpPr/>
          <p:nvPr userDrawn="1"/>
        </p:nvSpPr>
        <p:spPr>
          <a:xfrm>
            <a:off x="493666" y="6083710"/>
            <a:ext cx="11129895" cy="77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7842" y="901700"/>
            <a:ext cx="8303340" cy="2103967"/>
          </a:xfrm>
        </p:spPr>
        <p:txBody>
          <a:bodyPr anchor="b">
            <a:noAutofit/>
          </a:bodyPr>
          <a:lstStyle>
            <a:lvl1pPr algn="l">
              <a:defRPr sz="3800" spc="0" baseline="0"/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7842" y="2991201"/>
            <a:ext cx="8303340" cy="943488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B0FA5-CAA8-F144-AA63-57A5866F6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666" y="6083711"/>
            <a:ext cx="3009900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C6F1CA-06DE-4D4F-91AB-CF20E1662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336" y="5838127"/>
            <a:ext cx="1549225" cy="402336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C1DEA533-C29E-F24E-AA8B-1C5C0A5F4AB7}"/>
              </a:ext>
            </a:extLst>
          </p:cNvPr>
          <p:cNvSpPr/>
          <p:nvPr userDrawn="1"/>
        </p:nvSpPr>
        <p:spPr>
          <a:xfrm>
            <a:off x="1" y="2965974"/>
            <a:ext cx="12207145" cy="2254806"/>
          </a:xfrm>
          <a:custGeom>
            <a:avLst/>
            <a:gdLst>
              <a:gd name="connsiteX0" fmla="*/ 75465 w 9155359"/>
              <a:gd name="connsiteY0" fmla="*/ 1228752 h 2254806"/>
              <a:gd name="connsiteX1" fmla="*/ 2401545 w 9155359"/>
              <a:gd name="connsiteY1" fmla="*/ 2000225 h 2254806"/>
              <a:gd name="connsiteX2" fmla="*/ 48611 w 9155359"/>
              <a:gd name="connsiteY2" fmla="*/ 1366682 h 2254806"/>
              <a:gd name="connsiteX3" fmla="*/ 0 w 9155359"/>
              <a:gd name="connsiteY3" fmla="*/ 1368140 h 2254806"/>
              <a:gd name="connsiteX4" fmla="*/ 0 w 9155359"/>
              <a:gd name="connsiteY4" fmla="*/ 1228898 h 2254806"/>
              <a:gd name="connsiteX5" fmla="*/ 0 w 9155359"/>
              <a:gd name="connsiteY5" fmla="*/ 940062 h 2254806"/>
              <a:gd name="connsiteX6" fmla="*/ 184018 w 9155359"/>
              <a:gd name="connsiteY6" fmla="*/ 959482 h 2254806"/>
              <a:gd name="connsiteX7" fmla="*/ 2339206 w 9155359"/>
              <a:gd name="connsiteY7" fmla="*/ 1953264 h 2254806"/>
              <a:gd name="connsiteX8" fmla="*/ 115341 w 9155359"/>
              <a:gd name="connsiteY8" fmla="*/ 1093334 h 2254806"/>
              <a:gd name="connsiteX9" fmla="*/ 0 w 9155359"/>
              <a:gd name="connsiteY9" fmla="*/ 1085497 h 2254806"/>
              <a:gd name="connsiteX10" fmla="*/ 5599046 w 9155359"/>
              <a:gd name="connsiteY10" fmla="*/ 904719 h 2254806"/>
              <a:gd name="connsiteX11" fmla="*/ 6485913 w 9155359"/>
              <a:gd name="connsiteY11" fmla="*/ 1214084 h 2254806"/>
              <a:gd name="connsiteX12" fmla="*/ 6485913 w 9155359"/>
              <a:gd name="connsiteY12" fmla="*/ 1214273 h 2254806"/>
              <a:gd name="connsiteX13" fmla="*/ 5262052 w 9155359"/>
              <a:gd name="connsiteY13" fmla="*/ 1389738 h 2254806"/>
              <a:gd name="connsiteX14" fmla="*/ 3948946 w 9155359"/>
              <a:gd name="connsiteY14" fmla="*/ 2070808 h 2254806"/>
              <a:gd name="connsiteX15" fmla="*/ 3030908 w 9155359"/>
              <a:gd name="connsiteY15" fmla="*/ 2249012 h 2254806"/>
              <a:gd name="connsiteX16" fmla="*/ 2401356 w 9155359"/>
              <a:gd name="connsiteY16" fmla="*/ 2000225 h 2254806"/>
              <a:gd name="connsiteX17" fmla="*/ 3424556 w 9155359"/>
              <a:gd name="connsiteY17" fmla="*/ 1849989 h 2254806"/>
              <a:gd name="connsiteX18" fmla="*/ 4734914 w 9155359"/>
              <a:gd name="connsiteY18" fmla="*/ 1115722 h 2254806"/>
              <a:gd name="connsiteX19" fmla="*/ 5599046 w 9155359"/>
              <a:gd name="connsiteY19" fmla="*/ 904719 h 2254806"/>
              <a:gd name="connsiteX20" fmla="*/ 9155359 w 9155359"/>
              <a:gd name="connsiteY20" fmla="*/ 681109 h 2254806"/>
              <a:gd name="connsiteX21" fmla="*/ 9155359 w 9155359"/>
              <a:gd name="connsiteY21" fmla="*/ 825935 h 2254806"/>
              <a:gd name="connsiteX22" fmla="*/ 9149737 w 9155359"/>
              <a:gd name="connsiteY22" fmla="*/ 860604 h 2254806"/>
              <a:gd name="connsiteX23" fmla="*/ 8219858 w 9155359"/>
              <a:gd name="connsiteY23" fmla="*/ 1354116 h 2254806"/>
              <a:gd name="connsiteX24" fmla="*/ 6835032 w 9155359"/>
              <a:gd name="connsiteY24" fmla="*/ 1469107 h 2254806"/>
              <a:gd name="connsiteX25" fmla="*/ 8199299 w 9155359"/>
              <a:gd name="connsiteY25" fmla="*/ 1236288 h 2254806"/>
              <a:gd name="connsiteX26" fmla="*/ 0 w 9155359"/>
              <a:gd name="connsiteY26" fmla="*/ 642868 h 2254806"/>
              <a:gd name="connsiteX27" fmla="*/ 230952 w 9155359"/>
              <a:gd name="connsiteY27" fmla="*/ 668304 h 2254806"/>
              <a:gd name="connsiteX28" fmla="*/ 2292119 w 9155359"/>
              <a:gd name="connsiteY28" fmla="*/ 1900446 h 2254806"/>
              <a:gd name="connsiteX29" fmla="*/ 206890 w 9155359"/>
              <a:gd name="connsiteY29" fmla="*/ 813882 h 2254806"/>
              <a:gd name="connsiteX30" fmla="*/ 0 w 9155359"/>
              <a:gd name="connsiteY30" fmla="*/ 791487 h 2254806"/>
              <a:gd name="connsiteX31" fmla="*/ 9155359 w 9155359"/>
              <a:gd name="connsiteY31" fmla="*/ 337384 h 2254806"/>
              <a:gd name="connsiteX32" fmla="*/ 9155359 w 9155359"/>
              <a:gd name="connsiteY32" fmla="*/ 508809 h 2254806"/>
              <a:gd name="connsiteX33" fmla="*/ 7983195 w 9155359"/>
              <a:gd name="connsiteY33" fmla="*/ 1238557 h 2254806"/>
              <a:gd name="connsiteX34" fmla="*/ 6686100 w 9155359"/>
              <a:gd name="connsiteY34" fmla="*/ 1350808 h 2254806"/>
              <a:gd name="connsiteX35" fmla="*/ 7924457 w 9155359"/>
              <a:gd name="connsiteY35" fmla="*/ 1139061 h 2254806"/>
              <a:gd name="connsiteX36" fmla="*/ 9133957 w 9155359"/>
              <a:gd name="connsiteY36" fmla="*/ 351217 h 2254806"/>
              <a:gd name="connsiteX37" fmla="*/ 9155359 w 9155359"/>
              <a:gd name="connsiteY37" fmla="*/ 0 h 2254806"/>
              <a:gd name="connsiteX38" fmla="*/ 9155359 w 9155359"/>
              <a:gd name="connsiteY38" fmla="*/ 170058 h 2254806"/>
              <a:gd name="connsiteX39" fmla="*/ 9141500 w 9155359"/>
              <a:gd name="connsiteY39" fmla="*/ 179667 h 2254806"/>
              <a:gd name="connsiteX40" fmla="*/ 7681351 w 9155359"/>
              <a:gd name="connsiteY40" fmla="*/ 1168541 h 2254806"/>
              <a:gd name="connsiteX41" fmla="*/ 6485913 w 9155359"/>
              <a:gd name="connsiteY41" fmla="*/ 1214084 h 2254806"/>
              <a:gd name="connsiteX42" fmla="*/ 7643740 w 9155359"/>
              <a:gd name="connsiteY42" fmla="*/ 1057139 h 2254806"/>
              <a:gd name="connsiteX43" fmla="*/ 8830271 w 9155359"/>
              <a:gd name="connsiteY43" fmla="*/ 227534 h 22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155359" h="2254806">
                <a:moveTo>
                  <a:pt x="75465" y="1228752"/>
                </a:moveTo>
                <a:cubicBezTo>
                  <a:pt x="976487" y="1264591"/>
                  <a:pt x="1657416" y="1843345"/>
                  <a:pt x="2401545" y="2000225"/>
                </a:cubicBezTo>
                <a:cubicBezTo>
                  <a:pt x="1604124" y="1924487"/>
                  <a:pt x="931939" y="1377046"/>
                  <a:pt x="48611" y="1366682"/>
                </a:cubicBezTo>
                <a:lnTo>
                  <a:pt x="0" y="1368140"/>
                </a:lnTo>
                <a:lnTo>
                  <a:pt x="0" y="1228898"/>
                </a:lnTo>
                <a:close/>
                <a:moveTo>
                  <a:pt x="0" y="940062"/>
                </a:moveTo>
                <a:lnTo>
                  <a:pt x="184018" y="959482"/>
                </a:lnTo>
                <a:cubicBezTo>
                  <a:pt x="1352510" y="1119149"/>
                  <a:pt x="1773248" y="1724721"/>
                  <a:pt x="2339206" y="1953264"/>
                </a:cubicBezTo>
                <a:cubicBezTo>
                  <a:pt x="1805401" y="1820568"/>
                  <a:pt x="1092319" y="1197068"/>
                  <a:pt x="115341" y="1093334"/>
                </a:cubicBezTo>
                <a:lnTo>
                  <a:pt x="0" y="1085497"/>
                </a:lnTo>
                <a:close/>
                <a:moveTo>
                  <a:pt x="5599046" y="904719"/>
                </a:moveTo>
                <a:cubicBezTo>
                  <a:pt x="5920596" y="903360"/>
                  <a:pt x="6245935" y="988730"/>
                  <a:pt x="6485913" y="1214084"/>
                </a:cubicBezTo>
                <a:lnTo>
                  <a:pt x="6485913" y="1214273"/>
                </a:lnTo>
                <a:cubicBezTo>
                  <a:pt x="6202638" y="1101927"/>
                  <a:pt x="5676165" y="1130179"/>
                  <a:pt x="5262052" y="1389738"/>
                </a:cubicBezTo>
                <a:lnTo>
                  <a:pt x="3948946" y="2070808"/>
                </a:lnTo>
                <a:cubicBezTo>
                  <a:pt x="3630711" y="2220098"/>
                  <a:pt x="3318635" y="2273768"/>
                  <a:pt x="3030908" y="2249012"/>
                </a:cubicBezTo>
                <a:cubicBezTo>
                  <a:pt x="2789792" y="2228319"/>
                  <a:pt x="2592068" y="2137233"/>
                  <a:pt x="2401356" y="2000225"/>
                </a:cubicBezTo>
                <a:cubicBezTo>
                  <a:pt x="2886334" y="2054272"/>
                  <a:pt x="3114374" y="1993988"/>
                  <a:pt x="3424556" y="1849989"/>
                </a:cubicBezTo>
                <a:lnTo>
                  <a:pt x="4734914" y="1115722"/>
                </a:lnTo>
                <a:cubicBezTo>
                  <a:pt x="4959734" y="994163"/>
                  <a:pt x="5277495" y="906077"/>
                  <a:pt x="5599046" y="904719"/>
                </a:cubicBezTo>
                <a:close/>
                <a:moveTo>
                  <a:pt x="9155359" y="681109"/>
                </a:moveTo>
                <a:lnTo>
                  <a:pt x="9155359" y="825935"/>
                </a:lnTo>
                <a:lnTo>
                  <a:pt x="9149737" y="860604"/>
                </a:lnTo>
                <a:lnTo>
                  <a:pt x="8219858" y="1354116"/>
                </a:lnTo>
                <a:cubicBezTo>
                  <a:pt x="7594000" y="1653170"/>
                  <a:pt x="7239102" y="1699848"/>
                  <a:pt x="6835032" y="1469107"/>
                </a:cubicBezTo>
                <a:cubicBezTo>
                  <a:pt x="7306273" y="1640037"/>
                  <a:pt x="7708921" y="1496699"/>
                  <a:pt x="8199299" y="1236288"/>
                </a:cubicBezTo>
                <a:close/>
                <a:moveTo>
                  <a:pt x="0" y="642868"/>
                </a:moveTo>
                <a:lnTo>
                  <a:pt x="230952" y="668304"/>
                </a:lnTo>
                <a:cubicBezTo>
                  <a:pt x="1395259" y="838661"/>
                  <a:pt x="1782030" y="1534068"/>
                  <a:pt x="2292119" y="1900446"/>
                </a:cubicBezTo>
                <a:cubicBezTo>
                  <a:pt x="1732557" y="1631332"/>
                  <a:pt x="1367925" y="979209"/>
                  <a:pt x="206890" y="813882"/>
                </a:cubicBezTo>
                <a:lnTo>
                  <a:pt x="0" y="791487"/>
                </a:lnTo>
                <a:close/>
                <a:moveTo>
                  <a:pt x="9155359" y="337384"/>
                </a:moveTo>
                <a:lnTo>
                  <a:pt x="9155359" y="508809"/>
                </a:lnTo>
                <a:lnTo>
                  <a:pt x="7983195" y="1238557"/>
                </a:lnTo>
                <a:cubicBezTo>
                  <a:pt x="7595611" y="1471658"/>
                  <a:pt x="7113571" y="1598556"/>
                  <a:pt x="6686100" y="1350808"/>
                </a:cubicBezTo>
                <a:cubicBezTo>
                  <a:pt x="7023567" y="1458336"/>
                  <a:pt x="7467901" y="1455880"/>
                  <a:pt x="7924457" y="1139061"/>
                </a:cubicBezTo>
                <a:cubicBezTo>
                  <a:pt x="8036457" y="1061215"/>
                  <a:pt x="8837502" y="542863"/>
                  <a:pt x="9133957" y="351217"/>
                </a:cubicBezTo>
                <a:close/>
                <a:moveTo>
                  <a:pt x="9155359" y="0"/>
                </a:moveTo>
                <a:lnTo>
                  <a:pt x="9155359" y="170058"/>
                </a:lnTo>
                <a:lnTo>
                  <a:pt x="9141500" y="179667"/>
                </a:lnTo>
                <a:cubicBezTo>
                  <a:pt x="8781210" y="429322"/>
                  <a:pt x="7808517" y="1101366"/>
                  <a:pt x="7681351" y="1168541"/>
                </a:cubicBezTo>
                <a:cubicBezTo>
                  <a:pt x="7524840" y="1251218"/>
                  <a:pt x="7059473" y="1527690"/>
                  <a:pt x="6485913" y="1214084"/>
                </a:cubicBezTo>
                <a:cubicBezTo>
                  <a:pt x="6878708" y="1376793"/>
                  <a:pt x="7309779" y="1286840"/>
                  <a:pt x="7643740" y="1057139"/>
                </a:cubicBezTo>
                <a:lnTo>
                  <a:pt x="8830271" y="227534"/>
                </a:lnTo>
                <a:close/>
              </a:path>
            </a:pathLst>
          </a:custGeom>
          <a:solidFill>
            <a:srgbClr val="002677"/>
          </a:solidFill>
          <a:ln w="91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Graphic 8">
            <a:extLst>
              <a:ext uri="{FF2B5EF4-FFF2-40B4-BE49-F238E27FC236}">
                <a16:creationId xmlns:a16="http://schemas.microsoft.com/office/drawing/2014/main" id="{526EA6DD-7353-744A-AD84-B2E27B6572D5}"/>
              </a:ext>
            </a:extLst>
          </p:cNvPr>
          <p:cNvSpPr/>
          <p:nvPr userDrawn="1"/>
        </p:nvSpPr>
        <p:spPr>
          <a:xfrm>
            <a:off x="609601" y="457201"/>
            <a:ext cx="613617" cy="802827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2783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#3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10" y="343597"/>
            <a:ext cx="1429791" cy="177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C58A3EB-27BC-514E-9F05-03E18670B808}"/>
              </a:ext>
            </a:extLst>
          </p:cNvPr>
          <p:cNvSpPr/>
          <p:nvPr userDrawn="1"/>
        </p:nvSpPr>
        <p:spPr>
          <a:xfrm>
            <a:off x="-32455" y="3492500"/>
            <a:ext cx="9365060" cy="1406014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461" y="3497036"/>
            <a:ext cx="7891553" cy="1348014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Two-line 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461" y="5029201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74" y="6138955"/>
            <a:ext cx="1119128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710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C6AF34-C5F3-3E4D-AACD-6675E86AB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105" y="6083711"/>
            <a:ext cx="3009900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CAC55D9-C993-0349-9518-AE1DCBFCF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336" y="5838127"/>
            <a:ext cx="1549225" cy="402336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FBC7CDC-FF00-4543-B3B1-CC1CC4E614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328140"/>
          </a:xfrm>
          <a:custGeom>
            <a:avLst/>
            <a:gdLst>
              <a:gd name="connsiteX0" fmla="*/ 653749 w 9144000"/>
              <a:gd name="connsiteY0" fmla="*/ 573726 h 4328140"/>
              <a:gd name="connsiteX1" fmla="*/ 457200 w 9144000"/>
              <a:gd name="connsiteY1" fmla="*/ 662929 h 4328140"/>
              <a:gd name="connsiteX2" fmla="*/ 457200 w 9144000"/>
              <a:gd name="connsiteY2" fmla="*/ 1003131 h 4328140"/>
              <a:gd name="connsiteX3" fmla="*/ 557872 w 9144000"/>
              <a:gd name="connsiteY3" fmla="*/ 1111620 h 4328140"/>
              <a:gd name="connsiteX4" fmla="*/ 653749 w 9144000"/>
              <a:gd name="connsiteY4" fmla="*/ 992951 h 4328140"/>
              <a:gd name="connsiteX5" fmla="*/ 740039 w 9144000"/>
              <a:gd name="connsiteY5" fmla="*/ 534884 h 4328140"/>
              <a:gd name="connsiteX6" fmla="*/ 695296 w 9144000"/>
              <a:gd name="connsiteY6" fmla="*/ 556314 h 4328140"/>
              <a:gd name="connsiteX7" fmla="*/ 695296 w 9144000"/>
              <a:gd name="connsiteY7" fmla="*/ 980897 h 4328140"/>
              <a:gd name="connsiteX8" fmla="*/ 567459 w 9144000"/>
              <a:gd name="connsiteY8" fmla="*/ 1138944 h 4328140"/>
              <a:gd name="connsiteX9" fmla="*/ 500345 w 9144000"/>
              <a:gd name="connsiteY9" fmla="*/ 1126889 h 4328140"/>
              <a:gd name="connsiteX10" fmla="*/ 597554 w 9144000"/>
              <a:gd name="connsiteY10" fmla="*/ 1161177 h 4328140"/>
              <a:gd name="connsiteX11" fmla="*/ 740039 w 9144000"/>
              <a:gd name="connsiteY11" fmla="*/ 974200 h 4328140"/>
              <a:gd name="connsiteX12" fmla="*/ 827927 w 9144000"/>
              <a:gd name="connsiteY12" fmla="*/ 496310 h 4328140"/>
              <a:gd name="connsiteX13" fmla="*/ 782652 w 9144000"/>
              <a:gd name="connsiteY13" fmla="*/ 517740 h 4328140"/>
              <a:gd name="connsiteX14" fmla="*/ 782652 w 9144000"/>
              <a:gd name="connsiteY14" fmla="*/ 978486 h 4328140"/>
              <a:gd name="connsiteX15" fmla="*/ 612735 w 9144000"/>
              <a:gd name="connsiteY15" fmla="*/ 1187965 h 4328140"/>
              <a:gd name="connsiteX16" fmla="*/ 532304 w 9144000"/>
              <a:gd name="connsiteY16" fmla="*/ 1172428 h 4328140"/>
              <a:gd name="connsiteX17" fmla="*/ 644694 w 9144000"/>
              <a:gd name="connsiteY17" fmla="*/ 1212074 h 4328140"/>
              <a:gd name="connsiteX18" fmla="*/ 827927 w 9144000"/>
              <a:gd name="connsiteY18" fmla="*/ 982236 h 4328140"/>
              <a:gd name="connsiteX19" fmla="*/ 917413 w 9144000"/>
              <a:gd name="connsiteY19" fmla="*/ 457200 h 4328140"/>
              <a:gd name="connsiteX20" fmla="*/ 871072 w 9144000"/>
              <a:gd name="connsiteY20" fmla="*/ 479166 h 4328140"/>
              <a:gd name="connsiteX21" fmla="*/ 871072 w 9144000"/>
              <a:gd name="connsiteY21" fmla="*/ 980093 h 4328140"/>
              <a:gd name="connsiteX22" fmla="*/ 665468 w 9144000"/>
              <a:gd name="connsiteY22" fmla="*/ 1236718 h 4328140"/>
              <a:gd name="connsiteX23" fmla="*/ 585037 w 9144000"/>
              <a:gd name="connsiteY23" fmla="*/ 1223324 h 4328140"/>
              <a:gd name="connsiteX24" fmla="*/ 704884 w 9144000"/>
              <a:gd name="connsiteY24" fmla="*/ 1260023 h 4328140"/>
              <a:gd name="connsiteX25" fmla="*/ 917413 w 9144000"/>
              <a:gd name="connsiteY25" fmla="*/ 988933 h 4328140"/>
              <a:gd name="connsiteX26" fmla="*/ 0 w 9144000"/>
              <a:gd name="connsiteY26" fmla="*/ 0 h 4328140"/>
              <a:gd name="connsiteX27" fmla="*/ 9144000 w 9144000"/>
              <a:gd name="connsiteY27" fmla="*/ 0 h 4328140"/>
              <a:gd name="connsiteX28" fmla="*/ 9144000 w 9144000"/>
              <a:gd name="connsiteY28" fmla="*/ 2323138 h 4328140"/>
              <a:gd name="connsiteX29" fmla="*/ 9144000 w 9144000"/>
              <a:gd name="connsiteY29" fmla="*/ 2425959 h 4328140"/>
              <a:gd name="connsiteX30" fmla="*/ 9144000 w 9144000"/>
              <a:gd name="connsiteY30" fmla="*/ 4328140 h 4328140"/>
              <a:gd name="connsiteX31" fmla="*/ 6537139 w 9144000"/>
              <a:gd name="connsiteY31" fmla="*/ 4328140 h 4328140"/>
              <a:gd name="connsiteX32" fmla="*/ 6994964 w 9144000"/>
              <a:gd name="connsiteY32" fmla="*/ 3492793 h 4328140"/>
              <a:gd name="connsiteX33" fmla="*/ 0 w 9144000"/>
              <a:gd name="connsiteY33" fmla="*/ 3492793 h 4328140"/>
              <a:gd name="connsiteX34" fmla="*/ 0 w 9144000"/>
              <a:gd name="connsiteY34" fmla="*/ 2425959 h 4328140"/>
              <a:gd name="connsiteX35" fmla="*/ 0 w 9144000"/>
              <a:gd name="connsiteY35" fmla="*/ 2323138 h 432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44000" h="432814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323138"/>
                </a:lnTo>
                <a:lnTo>
                  <a:pt x="9144000" y="2425959"/>
                </a:lnTo>
                <a:lnTo>
                  <a:pt x="9144000" y="4328140"/>
                </a:lnTo>
                <a:lnTo>
                  <a:pt x="6537139" y="4328140"/>
                </a:lnTo>
                <a:lnTo>
                  <a:pt x="6994964" y="3492793"/>
                </a:lnTo>
                <a:lnTo>
                  <a:pt x="0" y="3492793"/>
                </a:lnTo>
                <a:lnTo>
                  <a:pt x="0" y="2425959"/>
                </a:lnTo>
                <a:lnTo>
                  <a:pt x="0" y="232313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5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7842" y="2781839"/>
            <a:ext cx="8303340" cy="1796889"/>
          </a:xfrm>
        </p:spPr>
        <p:txBody>
          <a:bodyPr anchor="ctr">
            <a:noAutofit/>
          </a:bodyPr>
          <a:lstStyle>
            <a:lvl1pPr algn="l"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C83D410C-51E8-7844-B905-6BEA526A594B}"/>
              </a:ext>
            </a:extLst>
          </p:cNvPr>
          <p:cNvSpPr/>
          <p:nvPr userDrawn="1"/>
        </p:nvSpPr>
        <p:spPr>
          <a:xfrm>
            <a:off x="609601" y="457201"/>
            <a:ext cx="613617" cy="802827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bg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48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768D57-8FE3-E24F-8256-1141A5B24F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7842" y="2781839"/>
            <a:ext cx="8303340" cy="1796889"/>
          </a:xfrm>
        </p:spPr>
        <p:txBody>
          <a:bodyPr anchor="ctr">
            <a:noAutofit/>
          </a:bodyPr>
          <a:lstStyle>
            <a:lvl1pPr algn="l">
              <a:defRPr sz="3800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A6E43C1D-36E1-A348-8927-8354A72C21F6}"/>
              </a:ext>
            </a:extLst>
          </p:cNvPr>
          <p:cNvSpPr/>
          <p:nvPr userDrawn="1"/>
        </p:nvSpPr>
        <p:spPr>
          <a:xfrm>
            <a:off x="609601" y="457201"/>
            <a:ext cx="613617" cy="802827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accent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6296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873" y="347472"/>
            <a:ext cx="9681295" cy="73152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846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875" y="1371601"/>
            <a:ext cx="9681295" cy="4527549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841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4303" indent="-825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478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493677" indent="-80957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8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875" y="347472"/>
            <a:ext cx="9681295" cy="109684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846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875" y="1909238"/>
            <a:ext cx="9681295" cy="4105740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841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4303" indent="-825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478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493677" indent="-80957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4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86" y="347472"/>
            <a:ext cx="11096132" cy="732508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846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872" y="1506086"/>
            <a:ext cx="5364480" cy="4527549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107A685-91FA-EF46-BCA6-7D2780198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0" y="1506086"/>
            <a:ext cx="5364480" cy="4527549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846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872" y="1909238"/>
            <a:ext cx="5364480" cy="4105740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107A685-91FA-EF46-BCA6-7D2780198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0" y="1909238"/>
            <a:ext cx="5364480" cy="4105740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29EA9-40C9-BA4E-A674-96547D8CB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872" y="347473"/>
            <a:ext cx="11082528" cy="109447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8471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yout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35" y="347472"/>
            <a:ext cx="11097749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9D6CC0-54C1-DF41-9D85-A9549CADD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51" y="5693825"/>
            <a:ext cx="10766069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6D0A15-2CF4-DA40-BF58-852272C3C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080549" y="548102"/>
            <a:ext cx="4267200" cy="216982"/>
          </a:xfrm>
          <a:prstGeom prst="rect">
            <a:avLst/>
          </a:prstGeom>
        </p:spPr>
        <p:txBody>
          <a:bodyPr wrap="square" rIns="45720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1EA24B-5EA2-AB43-8C64-595AAF7220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111" y="3975025"/>
            <a:ext cx="4462272" cy="1658837"/>
          </a:xfrm>
        </p:spPr>
        <p:txBody>
          <a:bodyPr/>
          <a:lstStyle>
            <a:lvl1pPr marL="88894" marR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12064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8FD2D1-54D0-384D-B6C4-1ADF79A1F6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8111" y="3624061"/>
            <a:ext cx="4462272" cy="3809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A3CFA97-B918-A243-8347-81ABE5965E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75595" y="3975025"/>
            <a:ext cx="4462272" cy="1658837"/>
          </a:xfrm>
        </p:spPr>
        <p:txBody>
          <a:bodyPr/>
          <a:lstStyle>
            <a:lvl1pPr marL="88894" marR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12064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1222A9A-C729-754A-AB5B-7F8262F611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75595" y="3624061"/>
            <a:ext cx="4462272" cy="3809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4801EFD-7446-8E4E-AAEF-5C8D10FA2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1" y="624231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176923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35" y="347473"/>
            <a:ext cx="11097749" cy="105638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9D6CC0-54C1-DF41-9D85-A9549CADD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51" y="5693825"/>
            <a:ext cx="10766069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6D0A15-2CF4-DA40-BF58-852272C3C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080549" y="548102"/>
            <a:ext cx="4267200" cy="216982"/>
          </a:xfrm>
          <a:prstGeom prst="rect">
            <a:avLst/>
          </a:prstGeom>
        </p:spPr>
        <p:txBody>
          <a:bodyPr wrap="square" rIns="45720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D270908A-23D5-CD43-8692-062EB0F4A7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03349" y="2999233"/>
            <a:ext cx="11230900" cy="2680157"/>
          </a:xfrm>
          <a:noFill/>
        </p:spPr>
        <p:txBody>
          <a:bodyPr lIns="228600" tIns="54864" rIns="228600" bIns="0"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91CB174-5B4E-3040-9C32-90B63AD71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759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2484866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86" y="347473"/>
            <a:ext cx="11096132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62" y="5693825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8412AE7-14E8-314D-8735-18215A59D22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" y="1658112"/>
            <a:ext cx="10972800" cy="4035552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757D4EE-7E0C-E842-839C-0E9231F5B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9663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914888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2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10" y="343597"/>
            <a:ext cx="1429791" cy="1773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59709CE-7BDA-5B48-9A86-C3E223C68F97}"/>
              </a:ext>
            </a:extLst>
          </p:cNvPr>
          <p:cNvSpPr/>
          <p:nvPr userDrawn="1"/>
        </p:nvSpPr>
        <p:spPr>
          <a:xfrm>
            <a:off x="-19757" y="3854450"/>
            <a:ext cx="9183221" cy="861748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02" y="3844213"/>
            <a:ext cx="8110012" cy="867148"/>
          </a:xfrm>
        </p:spPr>
        <p:txBody>
          <a:bodyPr rIns="0" anchor="ctr" anchorCtr="0">
            <a:noAutofit/>
          </a:bodyPr>
          <a:lstStyle>
            <a:lvl1pPr algn="l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90" y="4833694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61" y="6138955"/>
            <a:ext cx="11195232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710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55D382-36AC-134B-819C-C052D3A91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05" y="6083711"/>
            <a:ext cx="3009900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7E59548-A367-FA4E-97EA-55B30591D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269" y="5835887"/>
            <a:ext cx="1549225" cy="402336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0FBCF22-0040-A948-B14F-424C24E938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7" y="2099"/>
            <a:ext cx="12192000" cy="4347959"/>
          </a:xfrm>
          <a:custGeom>
            <a:avLst/>
            <a:gdLst>
              <a:gd name="connsiteX0" fmla="*/ 653749 w 9144000"/>
              <a:gd name="connsiteY0" fmla="*/ 573726 h 4347959"/>
              <a:gd name="connsiteX1" fmla="*/ 457200 w 9144000"/>
              <a:gd name="connsiteY1" fmla="*/ 662929 h 4347959"/>
              <a:gd name="connsiteX2" fmla="*/ 457200 w 9144000"/>
              <a:gd name="connsiteY2" fmla="*/ 1003131 h 4347959"/>
              <a:gd name="connsiteX3" fmla="*/ 557872 w 9144000"/>
              <a:gd name="connsiteY3" fmla="*/ 1111620 h 4347959"/>
              <a:gd name="connsiteX4" fmla="*/ 653749 w 9144000"/>
              <a:gd name="connsiteY4" fmla="*/ 992951 h 4347959"/>
              <a:gd name="connsiteX5" fmla="*/ 740039 w 9144000"/>
              <a:gd name="connsiteY5" fmla="*/ 534884 h 4347959"/>
              <a:gd name="connsiteX6" fmla="*/ 695296 w 9144000"/>
              <a:gd name="connsiteY6" fmla="*/ 556314 h 4347959"/>
              <a:gd name="connsiteX7" fmla="*/ 695296 w 9144000"/>
              <a:gd name="connsiteY7" fmla="*/ 980897 h 4347959"/>
              <a:gd name="connsiteX8" fmla="*/ 567459 w 9144000"/>
              <a:gd name="connsiteY8" fmla="*/ 1138944 h 4347959"/>
              <a:gd name="connsiteX9" fmla="*/ 500345 w 9144000"/>
              <a:gd name="connsiteY9" fmla="*/ 1126889 h 4347959"/>
              <a:gd name="connsiteX10" fmla="*/ 597554 w 9144000"/>
              <a:gd name="connsiteY10" fmla="*/ 1161177 h 4347959"/>
              <a:gd name="connsiteX11" fmla="*/ 740039 w 9144000"/>
              <a:gd name="connsiteY11" fmla="*/ 974200 h 4347959"/>
              <a:gd name="connsiteX12" fmla="*/ 827927 w 9144000"/>
              <a:gd name="connsiteY12" fmla="*/ 496310 h 4347959"/>
              <a:gd name="connsiteX13" fmla="*/ 782652 w 9144000"/>
              <a:gd name="connsiteY13" fmla="*/ 517740 h 4347959"/>
              <a:gd name="connsiteX14" fmla="*/ 782652 w 9144000"/>
              <a:gd name="connsiteY14" fmla="*/ 978486 h 4347959"/>
              <a:gd name="connsiteX15" fmla="*/ 612735 w 9144000"/>
              <a:gd name="connsiteY15" fmla="*/ 1187965 h 4347959"/>
              <a:gd name="connsiteX16" fmla="*/ 532304 w 9144000"/>
              <a:gd name="connsiteY16" fmla="*/ 1172428 h 4347959"/>
              <a:gd name="connsiteX17" fmla="*/ 644694 w 9144000"/>
              <a:gd name="connsiteY17" fmla="*/ 1212074 h 4347959"/>
              <a:gd name="connsiteX18" fmla="*/ 827927 w 9144000"/>
              <a:gd name="connsiteY18" fmla="*/ 982236 h 4347959"/>
              <a:gd name="connsiteX19" fmla="*/ 917413 w 9144000"/>
              <a:gd name="connsiteY19" fmla="*/ 457200 h 4347959"/>
              <a:gd name="connsiteX20" fmla="*/ 871072 w 9144000"/>
              <a:gd name="connsiteY20" fmla="*/ 479166 h 4347959"/>
              <a:gd name="connsiteX21" fmla="*/ 871072 w 9144000"/>
              <a:gd name="connsiteY21" fmla="*/ 980093 h 4347959"/>
              <a:gd name="connsiteX22" fmla="*/ 665468 w 9144000"/>
              <a:gd name="connsiteY22" fmla="*/ 1236718 h 4347959"/>
              <a:gd name="connsiteX23" fmla="*/ 585037 w 9144000"/>
              <a:gd name="connsiteY23" fmla="*/ 1223324 h 4347959"/>
              <a:gd name="connsiteX24" fmla="*/ 704884 w 9144000"/>
              <a:gd name="connsiteY24" fmla="*/ 1260023 h 4347959"/>
              <a:gd name="connsiteX25" fmla="*/ 917413 w 9144000"/>
              <a:gd name="connsiteY25" fmla="*/ 988933 h 4347959"/>
              <a:gd name="connsiteX26" fmla="*/ 0 w 9144000"/>
              <a:gd name="connsiteY26" fmla="*/ 0 h 4347959"/>
              <a:gd name="connsiteX27" fmla="*/ 9144000 w 9144000"/>
              <a:gd name="connsiteY27" fmla="*/ 0 h 4347959"/>
              <a:gd name="connsiteX28" fmla="*/ 9144000 w 9144000"/>
              <a:gd name="connsiteY28" fmla="*/ 2422533 h 4347959"/>
              <a:gd name="connsiteX29" fmla="*/ 9144000 w 9144000"/>
              <a:gd name="connsiteY29" fmla="*/ 2477778 h 4347959"/>
              <a:gd name="connsiteX30" fmla="*/ 9144000 w 9144000"/>
              <a:gd name="connsiteY30" fmla="*/ 4347959 h 4347959"/>
              <a:gd name="connsiteX31" fmla="*/ 6596284 w 9144000"/>
              <a:gd name="connsiteY31" fmla="*/ 4347959 h 4347959"/>
              <a:gd name="connsiteX32" fmla="*/ 6866309 w 9144000"/>
              <a:gd name="connsiteY32" fmla="*/ 3855272 h 4347959"/>
              <a:gd name="connsiteX33" fmla="*/ 4635550 w 9144000"/>
              <a:gd name="connsiteY33" fmla="*/ 3855272 h 4347959"/>
              <a:gd name="connsiteX34" fmla="*/ 2230759 w 9144000"/>
              <a:gd name="connsiteY34" fmla="*/ 3855272 h 4347959"/>
              <a:gd name="connsiteX35" fmla="*/ 0 w 9144000"/>
              <a:gd name="connsiteY35" fmla="*/ 3855272 h 4347959"/>
              <a:gd name="connsiteX36" fmla="*/ 0 w 9144000"/>
              <a:gd name="connsiteY36" fmla="*/ 2477778 h 4347959"/>
              <a:gd name="connsiteX37" fmla="*/ 0 w 9144000"/>
              <a:gd name="connsiteY37" fmla="*/ 2422533 h 43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44000" h="4347959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422533"/>
                </a:lnTo>
                <a:lnTo>
                  <a:pt x="9144000" y="2477778"/>
                </a:lnTo>
                <a:lnTo>
                  <a:pt x="9144000" y="4347959"/>
                </a:lnTo>
                <a:lnTo>
                  <a:pt x="6596284" y="4347959"/>
                </a:lnTo>
                <a:lnTo>
                  <a:pt x="6866309" y="3855272"/>
                </a:lnTo>
                <a:lnTo>
                  <a:pt x="4635550" y="3855272"/>
                </a:lnTo>
                <a:lnTo>
                  <a:pt x="2230759" y="3855272"/>
                </a:lnTo>
                <a:lnTo>
                  <a:pt x="0" y="3855272"/>
                </a:lnTo>
                <a:lnTo>
                  <a:pt x="0" y="2477778"/>
                </a:lnTo>
                <a:lnTo>
                  <a:pt x="0" y="242253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6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47472"/>
            <a:ext cx="5364480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823499"/>
            <a:ext cx="5364480" cy="3864696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8254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306364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95258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500026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51" y="5693825"/>
            <a:ext cx="536448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2619" y="10"/>
            <a:ext cx="5979381" cy="6857999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A237B01-3300-A94F-955A-022A5B7FC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759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2138427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86" y="347473"/>
            <a:ext cx="11096132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51" y="5693825"/>
            <a:ext cx="536448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2619" y="1462627"/>
            <a:ext cx="5369781" cy="4596329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3F8211-32E1-A14E-9058-DC97027391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72" y="1481283"/>
            <a:ext cx="5364480" cy="4231204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1101829-B714-6E46-BE01-D5626AC18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759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598001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, and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51" y="5693825"/>
            <a:ext cx="536448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2619" y="1827746"/>
            <a:ext cx="5369781" cy="4231204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3F8211-32E1-A14E-9058-DC97027391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72" y="1828805"/>
            <a:ext cx="5364480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1101829-B714-6E46-BE01-D5626AC18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759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556004-769B-824A-A347-C2C035D1BB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872" y="347472"/>
            <a:ext cx="11082528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1073173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AF59D-8535-1140-B29B-79BC2486FF7B}"/>
              </a:ext>
            </a:extLst>
          </p:cNvPr>
          <p:cNvSpPr/>
          <p:nvPr userDrawn="1"/>
        </p:nvSpPr>
        <p:spPr>
          <a:xfrm>
            <a:off x="6989244" y="1570955"/>
            <a:ext cx="4604249" cy="26245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86" y="347473"/>
            <a:ext cx="11096132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481289"/>
            <a:ext cx="5364480" cy="4225577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201598" indent="-96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298427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  <a:latin typeface="+mn-lt"/>
              </a:defRPr>
            </a:lvl3pPr>
            <a:lvl4pPr marL="395258" indent="-96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  <a:latin typeface="+mn-lt"/>
              </a:defRPr>
            </a:lvl4pPr>
            <a:lvl5pPr marL="500026" indent="-96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49" y="5693825"/>
            <a:ext cx="536448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FF7021F-BE12-C345-B1FB-F328D09E0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26516" y="1740100"/>
            <a:ext cx="4325259" cy="2477338"/>
          </a:xfrm>
        </p:spPr>
        <p:txBody>
          <a:bodyPr/>
          <a:lstStyle>
            <a:lvl1pPr marL="0" indent="0" algn="l">
              <a:buNone/>
              <a:defRPr sz="2000"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20641" indent="0">
              <a:buNone/>
              <a:defRPr sz="7200">
                <a:latin typeface="Georgia" panose="02040502050405020303" pitchFamily="18" charset="0"/>
              </a:defRPr>
            </a:lvl2pPr>
            <a:lvl3pPr marL="293667" indent="0">
              <a:buNone/>
              <a:defRPr sz="7200">
                <a:latin typeface="Georgia" panose="02040502050405020303" pitchFamily="18" charset="0"/>
              </a:defRPr>
            </a:lvl3pPr>
            <a:lvl4pPr marL="404782" indent="0">
              <a:buNone/>
              <a:defRPr sz="7200">
                <a:latin typeface="Georgia" panose="02040502050405020303" pitchFamily="18" charset="0"/>
              </a:defRPr>
            </a:lvl4pPr>
            <a:lvl5pPr marL="577806" indent="0">
              <a:buNone/>
              <a:defRPr sz="72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D672EDB-2656-3845-AED8-A0E11A74F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6516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549626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 line), content,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AF59D-8535-1140-B29B-79BC2486FF7B}"/>
              </a:ext>
            </a:extLst>
          </p:cNvPr>
          <p:cNvSpPr/>
          <p:nvPr userDrawn="1"/>
        </p:nvSpPr>
        <p:spPr>
          <a:xfrm>
            <a:off x="6989244" y="1922288"/>
            <a:ext cx="4604249" cy="2430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49" y="5693825"/>
            <a:ext cx="536448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FF7021F-BE12-C345-B1FB-F328D09E0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26516" y="2091432"/>
            <a:ext cx="4325259" cy="2261155"/>
          </a:xfrm>
        </p:spPr>
        <p:txBody>
          <a:bodyPr/>
          <a:lstStyle>
            <a:lvl1pPr marL="0" indent="0" algn="l">
              <a:buNone/>
              <a:defRPr sz="2000"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20641" indent="0">
              <a:buNone/>
              <a:defRPr sz="7200">
                <a:latin typeface="Georgia" panose="02040502050405020303" pitchFamily="18" charset="0"/>
              </a:defRPr>
            </a:lvl2pPr>
            <a:lvl3pPr marL="293667" indent="0">
              <a:buNone/>
              <a:defRPr sz="7200">
                <a:latin typeface="Georgia" panose="02040502050405020303" pitchFamily="18" charset="0"/>
              </a:defRPr>
            </a:lvl3pPr>
            <a:lvl4pPr marL="404782" indent="0">
              <a:buNone/>
              <a:defRPr sz="7200">
                <a:latin typeface="Georgia" panose="02040502050405020303" pitchFamily="18" charset="0"/>
              </a:defRPr>
            </a:lvl4pPr>
            <a:lvl5pPr marL="577806" indent="0">
              <a:buNone/>
              <a:defRPr sz="72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D672EDB-2656-3845-AED8-A0E11A74F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6516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16490D-0665-6F4D-9A29-A4051903B1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72" y="1828805"/>
            <a:ext cx="5364480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AA5499-0B30-3845-8F4C-708EA8732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872" y="347472"/>
            <a:ext cx="11082528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272622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86" y="347473"/>
            <a:ext cx="11096132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62" y="5693825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00800" y="1454457"/>
            <a:ext cx="5181600" cy="3877056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84C915-AEBA-9E46-B545-D476DC3D7F8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72" y="1481283"/>
            <a:ext cx="5364480" cy="4231204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93C8B9C-2327-2A43-9C91-A40CC38C2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759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191215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62" y="5693825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00800" y="1792224"/>
            <a:ext cx="5181600" cy="390144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93C8B9C-2327-2A43-9C91-A40CC38C2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759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54BAD4D-A958-A440-B45A-D94955E74A0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72" y="1828805"/>
            <a:ext cx="5364480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0378E39-EE63-5F43-BA84-E27BA0E2F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872" y="347472"/>
            <a:ext cx="11082528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3752007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86" y="347473"/>
            <a:ext cx="11096132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86" y="1481712"/>
            <a:ext cx="4702895" cy="4225577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193660" indent="-8413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82554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6351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62" y="5693825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393268" y="1461449"/>
            <a:ext cx="6278880" cy="3877056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73CCDD9D-AE73-5B4E-8E6D-1B5B9FA6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759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552887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62" y="5693825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388864" y="1828801"/>
            <a:ext cx="6278880" cy="3864864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73CCDD9D-AE73-5B4E-8E6D-1B5B9FA6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759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EF2830B-505D-3247-9562-60314ACE41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886" y="1828805"/>
            <a:ext cx="4702895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61B6958-FC02-3943-AAE0-C24A8AD0B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872" y="347472"/>
            <a:ext cx="11082528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2354991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62" y="5693825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2064" y="1280160"/>
            <a:ext cx="11192256" cy="4413504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219E52D-E660-1842-9FA4-3E9C0B97A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759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B91C294-EF6A-8D47-BC58-4FB5C91EF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872" y="347473"/>
            <a:ext cx="11082528" cy="69489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189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2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10" y="343597"/>
            <a:ext cx="1429791" cy="177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4F9EC103-0F67-D041-A68D-29194D3A99CB}"/>
              </a:ext>
            </a:extLst>
          </p:cNvPr>
          <p:cNvSpPr/>
          <p:nvPr userDrawn="1"/>
        </p:nvSpPr>
        <p:spPr>
          <a:xfrm>
            <a:off x="-19756" y="3854450"/>
            <a:ext cx="9183221" cy="861748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97" y="3857626"/>
            <a:ext cx="8110724" cy="840322"/>
          </a:xfrm>
        </p:spPr>
        <p:txBody>
          <a:bodyPr rIns="0" anchor="ctr" anchorCtr="0">
            <a:noAutofit/>
          </a:bodyPr>
          <a:lstStyle>
            <a:lvl1pPr algn="l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90" y="4833694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61" y="6138955"/>
            <a:ext cx="11191299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710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7B2950-4E80-4446-9C2A-409ECCDE1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05" y="6083711"/>
            <a:ext cx="3009900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D497E2A-77F9-2545-AFD5-07BF2693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336" y="5838127"/>
            <a:ext cx="1549225" cy="402336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E375A0-565C-DB4B-AA13-20FF9D5289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7" y="2099"/>
            <a:ext cx="12192000" cy="4347959"/>
          </a:xfrm>
          <a:custGeom>
            <a:avLst/>
            <a:gdLst>
              <a:gd name="connsiteX0" fmla="*/ 653749 w 9144000"/>
              <a:gd name="connsiteY0" fmla="*/ 573726 h 4347959"/>
              <a:gd name="connsiteX1" fmla="*/ 457200 w 9144000"/>
              <a:gd name="connsiteY1" fmla="*/ 662929 h 4347959"/>
              <a:gd name="connsiteX2" fmla="*/ 457200 w 9144000"/>
              <a:gd name="connsiteY2" fmla="*/ 1003131 h 4347959"/>
              <a:gd name="connsiteX3" fmla="*/ 557872 w 9144000"/>
              <a:gd name="connsiteY3" fmla="*/ 1111620 h 4347959"/>
              <a:gd name="connsiteX4" fmla="*/ 653749 w 9144000"/>
              <a:gd name="connsiteY4" fmla="*/ 992951 h 4347959"/>
              <a:gd name="connsiteX5" fmla="*/ 740039 w 9144000"/>
              <a:gd name="connsiteY5" fmla="*/ 534884 h 4347959"/>
              <a:gd name="connsiteX6" fmla="*/ 695296 w 9144000"/>
              <a:gd name="connsiteY6" fmla="*/ 556314 h 4347959"/>
              <a:gd name="connsiteX7" fmla="*/ 695296 w 9144000"/>
              <a:gd name="connsiteY7" fmla="*/ 980897 h 4347959"/>
              <a:gd name="connsiteX8" fmla="*/ 567459 w 9144000"/>
              <a:gd name="connsiteY8" fmla="*/ 1138944 h 4347959"/>
              <a:gd name="connsiteX9" fmla="*/ 500345 w 9144000"/>
              <a:gd name="connsiteY9" fmla="*/ 1126889 h 4347959"/>
              <a:gd name="connsiteX10" fmla="*/ 597554 w 9144000"/>
              <a:gd name="connsiteY10" fmla="*/ 1161177 h 4347959"/>
              <a:gd name="connsiteX11" fmla="*/ 740039 w 9144000"/>
              <a:gd name="connsiteY11" fmla="*/ 974200 h 4347959"/>
              <a:gd name="connsiteX12" fmla="*/ 827927 w 9144000"/>
              <a:gd name="connsiteY12" fmla="*/ 496310 h 4347959"/>
              <a:gd name="connsiteX13" fmla="*/ 782652 w 9144000"/>
              <a:gd name="connsiteY13" fmla="*/ 517740 h 4347959"/>
              <a:gd name="connsiteX14" fmla="*/ 782652 w 9144000"/>
              <a:gd name="connsiteY14" fmla="*/ 978486 h 4347959"/>
              <a:gd name="connsiteX15" fmla="*/ 612735 w 9144000"/>
              <a:gd name="connsiteY15" fmla="*/ 1187965 h 4347959"/>
              <a:gd name="connsiteX16" fmla="*/ 532304 w 9144000"/>
              <a:gd name="connsiteY16" fmla="*/ 1172428 h 4347959"/>
              <a:gd name="connsiteX17" fmla="*/ 644694 w 9144000"/>
              <a:gd name="connsiteY17" fmla="*/ 1212074 h 4347959"/>
              <a:gd name="connsiteX18" fmla="*/ 827927 w 9144000"/>
              <a:gd name="connsiteY18" fmla="*/ 982236 h 4347959"/>
              <a:gd name="connsiteX19" fmla="*/ 917413 w 9144000"/>
              <a:gd name="connsiteY19" fmla="*/ 457200 h 4347959"/>
              <a:gd name="connsiteX20" fmla="*/ 871072 w 9144000"/>
              <a:gd name="connsiteY20" fmla="*/ 479166 h 4347959"/>
              <a:gd name="connsiteX21" fmla="*/ 871072 w 9144000"/>
              <a:gd name="connsiteY21" fmla="*/ 980093 h 4347959"/>
              <a:gd name="connsiteX22" fmla="*/ 665468 w 9144000"/>
              <a:gd name="connsiteY22" fmla="*/ 1236718 h 4347959"/>
              <a:gd name="connsiteX23" fmla="*/ 585037 w 9144000"/>
              <a:gd name="connsiteY23" fmla="*/ 1223324 h 4347959"/>
              <a:gd name="connsiteX24" fmla="*/ 704884 w 9144000"/>
              <a:gd name="connsiteY24" fmla="*/ 1260023 h 4347959"/>
              <a:gd name="connsiteX25" fmla="*/ 917413 w 9144000"/>
              <a:gd name="connsiteY25" fmla="*/ 988933 h 4347959"/>
              <a:gd name="connsiteX26" fmla="*/ 0 w 9144000"/>
              <a:gd name="connsiteY26" fmla="*/ 0 h 4347959"/>
              <a:gd name="connsiteX27" fmla="*/ 9144000 w 9144000"/>
              <a:gd name="connsiteY27" fmla="*/ 0 h 4347959"/>
              <a:gd name="connsiteX28" fmla="*/ 9144000 w 9144000"/>
              <a:gd name="connsiteY28" fmla="*/ 2422533 h 4347959"/>
              <a:gd name="connsiteX29" fmla="*/ 9144000 w 9144000"/>
              <a:gd name="connsiteY29" fmla="*/ 2477778 h 4347959"/>
              <a:gd name="connsiteX30" fmla="*/ 9144000 w 9144000"/>
              <a:gd name="connsiteY30" fmla="*/ 4347959 h 4347959"/>
              <a:gd name="connsiteX31" fmla="*/ 6596284 w 9144000"/>
              <a:gd name="connsiteY31" fmla="*/ 4347959 h 4347959"/>
              <a:gd name="connsiteX32" fmla="*/ 6866309 w 9144000"/>
              <a:gd name="connsiteY32" fmla="*/ 3855272 h 4347959"/>
              <a:gd name="connsiteX33" fmla="*/ 4635550 w 9144000"/>
              <a:gd name="connsiteY33" fmla="*/ 3855272 h 4347959"/>
              <a:gd name="connsiteX34" fmla="*/ 2230759 w 9144000"/>
              <a:gd name="connsiteY34" fmla="*/ 3855272 h 4347959"/>
              <a:gd name="connsiteX35" fmla="*/ 0 w 9144000"/>
              <a:gd name="connsiteY35" fmla="*/ 3855272 h 4347959"/>
              <a:gd name="connsiteX36" fmla="*/ 0 w 9144000"/>
              <a:gd name="connsiteY36" fmla="*/ 2477778 h 4347959"/>
              <a:gd name="connsiteX37" fmla="*/ 0 w 9144000"/>
              <a:gd name="connsiteY37" fmla="*/ 2422533 h 43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44000" h="4347959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422533"/>
                </a:lnTo>
                <a:lnTo>
                  <a:pt x="9144000" y="2477778"/>
                </a:lnTo>
                <a:lnTo>
                  <a:pt x="9144000" y="4347959"/>
                </a:lnTo>
                <a:lnTo>
                  <a:pt x="6596284" y="4347959"/>
                </a:lnTo>
                <a:lnTo>
                  <a:pt x="6866309" y="3855272"/>
                </a:lnTo>
                <a:lnTo>
                  <a:pt x="4635550" y="3855272"/>
                </a:lnTo>
                <a:lnTo>
                  <a:pt x="2230759" y="3855272"/>
                </a:lnTo>
                <a:lnTo>
                  <a:pt x="0" y="3855272"/>
                </a:lnTo>
                <a:lnTo>
                  <a:pt x="0" y="2477778"/>
                </a:lnTo>
                <a:lnTo>
                  <a:pt x="0" y="242253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5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10" y="6244227"/>
            <a:ext cx="470647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362" y="5693825"/>
            <a:ext cx="11072348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2064" y="1670304"/>
            <a:ext cx="11192256" cy="40233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219E52D-E660-1842-9FA4-3E9C0B97A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759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B91C294-EF6A-8D47-BC58-4FB5C91EF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872" y="347472"/>
            <a:ext cx="11082528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add a title style with a </a:t>
            </a:r>
            <a:br>
              <a:rPr lang="en-US"/>
            </a:br>
            <a:r>
              <a:rPr lang="en-US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3576754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86" y="347472"/>
            <a:ext cx="11096132" cy="732508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846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chemeClr val="accent1"/>
              </a:buCl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158" y="1882029"/>
            <a:ext cx="7909279" cy="3093949"/>
          </a:xfrm>
        </p:spPr>
        <p:txBody>
          <a:bodyPr anchor="ctr" anchorCtr="0"/>
          <a:lstStyle>
            <a:lvl1pPr marL="192074" indent="-192074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tabLst/>
              <a:defRPr sz="1400"/>
            </a:lvl1pPr>
            <a:lvl2pPr marL="317476" indent="-10794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300"/>
            </a:lvl2pPr>
            <a:lvl3pPr marL="390497" indent="-228582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100"/>
            </a:lvl3pPr>
            <a:lvl4pPr marL="469866" indent="-228582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051"/>
            </a:lvl4pPr>
            <a:lvl5pPr marL="539709" indent="-228582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39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89855-8317-B94A-AEDA-A5FFAA2CD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0617B-A41B-B94F-A8DE-6993D064F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95" y="1859644"/>
            <a:ext cx="9842839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0CE82-930F-F04F-9C79-0DB4507F891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84" y="3200217"/>
            <a:ext cx="984284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4F78B3-98DE-5B49-85FD-A2910B7B551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84" y="4540791"/>
            <a:ext cx="984284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CB06751-CB75-614D-A598-4763478A2CC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74581" y="732592"/>
            <a:ext cx="1072896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0F5B778C-62CF-294F-A8A7-ADB8D30F7E4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74581" y="2073665"/>
            <a:ext cx="1072896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0C74DA92-54F5-534D-89FC-7CCB2853895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74581" y="3414239"/>
            <a:ext cx="1072896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9F262C8B-5C7F-B14A-BA25-50C34A7FD28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174581" y="4754312"/>
            <a:ext cx="1072896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9565497-DFA6-8648-8348-656B1CD0CB5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2564163" y="884549"/>
            <a:ext cx="5826316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4122E31-736C-8348-B128-1CD0E14E534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564163" y="1178686"/>
            <a:ext cx="5826316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F1C4FB0D-60E5-B34D-8186-8489A2E53B57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2564163" y="2225121"/>
            <a:ext cx="5826316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8732636F-5A0B-A840-BE79-B043D65D5D3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564163" y="2519258"/>
            <a:ext cx="5826316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4EA9612-68F2-FE49-9F0D-C26A6F9D5B5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564163" y="3559287"/>
            <a:ext cx="5826316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79BF31A7-530E-1E41-94FC-FA9E7BC6C34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564163" y="3853423"/>
            <a:ext cx="5826316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2FC45632-E38B-EE49-BF1C-ACA50BB521F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2564163" y="4899859"/>
            <a:ext cx="5826316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DCE681FC-C488-A04F-8F37-E3BE5F14064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2564163" y="5193995"/>
            <a:ext cx="5826316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85A7982A-004D-7745-A737-44A85812F96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213930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89855-8317-B94A-AEDA-A5FFAA2CD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0617B-A41B-B94F-A8DE-6993D064F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95" y="1859644"/>
            <a:ext cx="9842839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0CE82-930F-F04F-9C79-0DB4507F891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84" y="3200217"/>
            <a:ext cx="984284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4F78B3-98DE-5B49-85FD-A2910B7B551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4584" y="4540791"/>
            <a:ext cx="984284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9565497-DFA6-8648-8348-656B1CD0CB5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2564163" y="884549"/>
            <a:ext cx="5826316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4122E31-736C-8348-B128-1CD0E14E534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564163" y="1178686"/>
            <a:ext cx="5826316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F1C4FB0D-60E5-B34D-8186-8489A2E53B57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2564163" y="2225121"/>
            <a:ext cx="5826316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8732636F-5A0B-A840-BE79-B043D65D5D3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564163" y="2519258"/>
            <a:ext cx="5826316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4EA9612-68F2-FE49-9F0D-C26A6F9D5B5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564163" y="3559287"/>
            <a:ext cx="5826316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79BF31A7-530E-1E41-94FC-FA9E7BC6C34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564163" y="3853423"/>
            <a:ext cx="5826316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2FC45632-E38B-EE49-BF1C-ACA50BB521F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2564163" y="4899859"/>
            <a:ext cx="5826316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DCE681FC-C488-A04F-8F37-E3BE5F14064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2564163" y="5193995"/>
            <a:ext cx="5826316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85A7982A-004D-7745-A737-44A85812F96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85481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image ligh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B73010-DCFF-9A4A-971B-E9F09C533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D2472-4EE6-C448-9F15-8C75193DA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846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354DE-06D2-D149-AC3F-4207DD5EF919}"/>
              </a:ext>
            </a:extLst>
          </p:cNvPr>
          <p:cNvSpPr txBox="1"/>
          <p:nvPr userDrawn="1"/>
        </p:nvSpPr>
        <p:spPr>
          <a:xfrm>
            <a:off x="1097280" y="6340470"/>
            <a:ext cx="3942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231CB0F7-A963-9949-BE34-23F0DBD43A37}"/>
              </a:ext>
            </a:extLst>
          </p:cNvPr>
          <p:cNvSpPr/>
          <p:nvPr userDrawn="1"/>
        </p:nvSpPr>
        <p:spPr>
          <a:xfrm>
            <a:off x="609602" y="6252672"/>
            <a:ext cx="177533" cy="23227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3517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image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B73010-DCFF-9A4A-971B-E9F09C533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9BDA0-AF0E-4BA8-B742-3B9C92A3E6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D2472-4EE6-C448-9F15-8C75193DA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8467" y="6241574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9EF4F-6259-1F48-B4C6-6A4F79CE19BF}"/>
              </a:ext>
            </a:extLst>
          </p:cNvPr>
          <p:cNvSpPr txBox="1"/>
          <p:nvPr userDrawn="1"/>
        </p:nvSpPr>
        <p:spPr>
          <a:xfrm>
            <a:off x="1097280" y="6340470"/>
            <a:ext cx="3942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B9E6E86-CDD4-9947-83E0-AD8BE69A7155}"/>
              </a:ext>
            </a:extLst>
          </p:cNvPr>
          <p:cNvSpPr/>
          <p:nvPr userDrawn="1"/>
        </p:nvSpPr>
        <p:spPr>
          <a:xfrm>
            <a:off x="609602" y="6252672"/>
            <a:ext cx="177533" cy="23227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bg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33" y="1371600"/>
            <a:ext cx="10727267" cy="4800600"/>
          </a:xfrm>
        </p:spPr>
        <p:txBody>
          <a:bodyPr>
            <a:noAutofit/>
          </a:bodyPr>
          <a:lstStyle>
            <a:lvl2pPr marL="342900" indent="-152400">
              <a:buFont typeface="Arial" panose="020B0604020202020204" pitchFamily="34" charset="0"/>
              <a:buChar char="-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70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and Text slide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33872" y="6332990"/>
            <a:ext cx="654333" cy="365125"/>
          </a:xfrm>
        </p:spPr>
        <p:txBody>
          <a:bodyPr/>
          <a:lstStyle/>
          <a:p>
            <a:fld id="{9B27D237-6C0D-5549-BE11-2040A22CBC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26854"/>
            <a:ext cx="10972800" cy="4191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This is your standard bullet/content slide.  This slide will be most commonly used. </a:t>
            </a:r>
          </a:p>
          <a:p>
            <a:pPr lvl="0"/>
            <a:r>
              <a:rPr lang="en-US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164786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3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10" y="343597"/>
            <a:ext cx="1429791" cy="1773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39A4D35-6931-4846-8142-F3C6A4884AC0}"/>
              </a:ext>
            </a:extLst>
          </p:cNvPr>
          <p:cNvSpPr/>
          <p:nvPr userDrawn="1"/>
        </p:nvSpPr>
        <p:spPr>
          <a:xfrm>
            <a:off x="-31045" y="3489649"/>
            <a:ext cx="9365060" cy="1412618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461" y="3489649"/>
            <a:ext cx="7891553" cy="1362788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Two-line 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461" y="5028259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64" y="6138955"/>
            <a:ext cx="1119129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710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5B10A8E-ECF9-C74E-B7FD-3BDFE90778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105" y="6083711"/>
            <a:ext cx="3009900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A1DD3A-7E02-0244-AF7A-AC87CF0C4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336" y="5838127"/>
            <a:ext cx="1549225" cy="402336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52B8892-1485-D74E-AFA3-CF4140D743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328140"/>
          </a:xfrm>
          <a:custGeom>
            <a:avLst/>
            <a:gdLst>
              <a:gd name="connsiteX0" fmla="*/ 653749 w 9144000"/>
              <a:gd name="connsiteY0" fmla="*/ 573726 h 4328140"/>
              <a:gd name="connsiteX1" fmla="*/ 457200 w 9144000"/>
              <a:gd name="connsiteY1" fmla="*/ 662929 h 4328140"/>
              <a:gd name="connsiteX2" fmla="*/ 457200 w 9144000"/>
              <a:gd name="connsiteY2" fmla="*/ 1003131 h 4328140"/>
              <a:gd name="connsiteX3" fmla="*/ 557872 w 9144000"/>
              <a:gd name="connsiteY3" fmla="*/ 1111620 h 4328140"/>
              <a:gd name="connsiteX4" fmla="*/ 653749 w 9144000"/>
              <a:gd name="connsiteY4" fmla="*/ 992951 h 4328140"/>
              <a:gd name="connsiteX5" fmla="*/ 740039 w 9144000"/>
              <a:gd name="connsiteY5" fmla="*/ 534884 h 4328140"/>
              <a:gd name="connsiteX6" fmla="*/ 695296 w 9144000"/>
              <a:gd name="connsiteY6" fmla="*/ 556314 h 4328140"/>
              <a:gd name="connsiteX7" fmla="*/ 695296 w 9144000"/>
              <a:gd name="connsiteY7" fmla="*/ 980897 h 4328140"/>
              <a:gd name="connsiteX8" fmla="*/ 567459 w 9144000"/>
              <a:gd name="connsiteY8" fmla="*/ 1138944 h 4328140"/>
              <a:gd name="connsiteX9" fmla="*/ 500345 w 9144000"/>
              <a:gd name="connsiteY9" fmla="*/ 1126889 h 4328140"/>
              <a:gd name="connsiteX10" fmla="*/ 597554 w 9144000"/>
              <a:gd name="connsiteY10" fmla="*/ 1161177 h 4328140"/>
              <a:gd name="connsiteX11" fmla="*/ 740039 w 9144000"/>
              <a:gd name="connsiteY11" fmla="*/ 974200 h 4328140"/>
              <a:gd name="connsiteX12" fmla="*/ 827927 w 9144000"/>
              <a:gd name="connsiteY12" fmla="*/ 496310 h 4328140"/>
              <a:gd name="connsiteX13" fmla="*/ 782652 w 9144000"/>
              <a:gd name="connsiteY13" fmla="*/ 517740 h 4328140"/>
              <a:gd name="connsiteX14" fmla="*/ 782652 w 9144000"/>
              <a:gd name="connsiteY14" fmla="*/ 978486 h 4328140"/>
              <a:gd name="connsiteX15" fmla="*/ 612735 w 9144000"/>
              <a:gd name="connsiteY15" fmla="*/ 1187965 h 4328140"/>
              <a:gd name="connsiteX16" fmla="*/ 532304 w 9144000"/>
              <a:gd name="connsiteY16" fmla="*/ 1172428 h 4328140"/>
              <a:gd name="connsiteX17" fmla="*/ 644694 w 9144000"/>
              <a:gd name="connsiteY17" fmla="*/ 1212074 h 4328140"/>
              <a:gd name="connsiteX18" fmla="*/ 827927 w 9144000"/>
              <a:gd name="connsiteY18" fmla="*/ 982236 h 4328140"/>
              <a:gd name="connsiteX19" fmla="*/ 917413 w 9144000"/>
              <a:gd name="connsiteY19" fmla="*/ 457200 h 4328140"/>
              <a:gd name="connsiteX20" fmla="*/ 871072 w 9144000"/>
              <a:gd name="connsiteY20" fmla="*/ 479166 h 4328140"/>
              <a:gd name="connsiteX21" fmla="*/ 871072 w 9144000"/>
              <a:gd name="connsiteY21" fmla="*/ 980093 h 4328140"/>
              <a:gd name="connsiteX22" fmla="*/ 665468 w 9144000"/>
              <a:gd name="connsiteY22" fmla="*/ 1236718 h 4328140"/>
              <a:gd name="connsiteX23" fmla="*/ 585037 w 9144000"/>
              <a:gd name="connsiteY23" fmla="*/ 1223324 h 4328140"/>
              <a:gd name="connsiteX24" fmla="*/ 704884 w 9144000"/>
              <a:gd name="connsiteY24" fmla="*/ 1260023 h 4328140"/>
              <a:gd name="connsiteX25" fmla="*/ 917413 w 9144000"/>
              <a:gd name="connsiteY25" fmla="*/ 988933 h 4328140"/>
              <a:gd name="connsiteX26" fmla="*/ 0 w 9144000"/>
              <a:gd name="connsiteY26" fmla="*/ 0 h 4328140"/>
              <a:gd name="connsiteX27" fmla="*/ 9144000 w 9144000"/>
              <a:gd name="connsiteY27" fmla="*/ 0 h 4328140"/>
              <a:gd name="connsiteX28" fmla="*/ 9144000 w 9144000"/>
              <a:gd name="connsiteY28" fmla="*/ 2323138 h 4328140"/>
              <a:gd name="connsiteX29" fmla="*/ 9144000 w 9144000"/>
              <a:gd name="connsiteY29" fmla="*/ 2425959 h 4328140"/>
              <a:gd name="connsiteX30" fmla="*/ 9144000 w 9144000"/>
              <a:gd name="connsiteY30" fmla="*/ 4328140 h 4328140"/>
              <a:gd name="connsiteX31" fmla="*/ 6537139 w 9144000"/>
              <a:gd name="connsiteY31" fmla="*/ 4328140 h 4328140"/>
              <a:gd name="connsiteX32" fmla="*/ 6994964 w 9144000"/>
              <a:gd name="connsiteY32" fmla="*/ 3492793 h 4328140"/>
              <a:gd name="connsiteX33" fmla="*/ 0 w 9144000"/>
              <a:gd name="connsiteY33" fmla="*/ 3492793 h 4328140"/>
              <a:gd name="connsiteX34" fmla="*/ 0 w 9144000"/>
              <a:gd name="connsiteY34" fmla="*/ 2425959 h 4328140"/>
              <a:gd name="connsiteX35" fmla="*/ 0 w 9144000"/>
              <a:gd name="connsiteY35" fmla="*/ 2323138 h 432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44000" h="432814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323138"/>
                </a:lnTo>
                <a:lnTo>
                  <a:pt x="9144000" y="2425959"/>
                </a:lnTo>
                <a:lnTo>
                  <a:pt x="9144000" y="4328140"/>
                </a:lnTo>
                <a:lnTo>
                  <a:pt x="6537139" y="4328140"/>
                </a:lnTo>
                <a:lnTo>
                  <a:pt x="6994964" y="3492793"/>
                </a:lnTo>
                <a:lnTo>
                  <a:pt x="0" y="3492793"/>
                </a:lnTo>
                <a:lnTo>
                  <a:pt x="0" y="2425959"/>
                </a:lnTo>
                <a:lnTo>
                  <a:pt x="0" y="232313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3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10" y="343597"/>
            <a:ext cx="1429791" cy="177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C58A3EB-27BC-514E-9F05-03E18670B808}"/>
              </a:ext>
            </a:extLst>
          </p:cNvPr>
          <p:cNvSpPr/>
          <p:nvPr userDrawn="1"/>
        </p:nvSpPr>
        <p:spPr>
          <a:xfrm>
            <a:off x="-32455" y="3492500"/>
            <a:ext cx="9365060" cy="1406014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461" y="3497036"/>
            <a:ext cx="7891553" cy="1348014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Two-line 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461" y="5029201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74" y="6138955"/>
            <a:ext cx="1119128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710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C6AF34-C5F3-3E4D-AACD-6675E86AB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105" y="6083711"/>
            <a:ext cx="3009900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CAC55D9-C993-0349-9518-AE1DCBFCF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336" y="5838127"/>
            <a:ext cx="1549225" cy="402336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FBC7CDC-FF00-4543-B3B1-CC1CC4E614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328140"/>
          </a:xfrm>
          <a:custGeom>
            <a:avLst/>
            <a:gdLst>
              <a:gd name="connsiteX0" fmla="*/ 653749 w 9144000"/>
              <a:gd name="connsiteY0" fmla="*/ 573726 h 4328140"/>
              <a:gd name="connsiteX1" fmla="*/ 457200 w 9144000"/>
              <a:gd name="connsiteY1" fmla="*/ 662929 h 4328140"/>
              <a:gd name="connsiteX2" fmla="*/ 457200 w 9144000"/>
              <a:gd name="connsiteY2" fmla="*/ 1003131 h 4328140"/>
              <a:gd name="connsiteX3" fmla="*/ 557872 w 9144000"/>
              <a:gd name="connsiteY3" fmla="*/ 1111620 h 4328140"/>
              <a:gd name="connsiteX4" fmla="*/ 653749 w 9144000"/>
              <a:gd name="connsiteY4" fmla="*/ 992951 h 4328140"/>
              <a:gd name="connsiteX5" fmla="*/ 740039 w 9144000"/>
              <a:gd name="connsiteY5" fmla="*/ 534884 h 4328140"/>
              <a:gd name="connsiteX6" fmla="*/ 695296 w 9144000"/>
              <a:gd name="connsiteY6" fmla="*/ 556314 h 4328140"/>
              <a:gd name="connsiteX7" fmla="*/ 695296 w 9144000"/>
              <a:gd name="connsiteY7" fmla="*/ 980897 h 4328140"/>
              <a:gd name="connsiteX8" fmla="*/ 567459 w 9144000"/>
              <a:gd name="connsiteY8" fmla="*/ 1138944 h 4328140"/>
              <a:gd name="connsiteX9" fmla="*/ 500345 w 9144000"/>
              <a:gd name="connsiteY9" fmla="*/ 1126889 h 4328140"/>
              <a:gd name="connsiteX10" fmla="*/ 597554 w 9144000"/>
              <a:gd name="connsiteY10" fmla="*/ 1161177 h 4328140"/>
              <a:gd name="connsiteX11" fmla="*/ 740039 w 9144000"/>
              <a:gd name="connsiteY11" fmla="*/ 974200 h 4328140"/>
              <a:gd name="connsiteX12" fmla="*/ 827927 w 9144000"/>
              <a:gd name="connsiteY12" fmla="*/ 496310 h 4328140"/>
              <a:gd name="connsiteX13" fmla="*/ 782652 w 9144000"/>
              <a:gd name="connsiteY13" fmla="*/ 517740 h 4328140"/>
              <a:gd name="connsiteX14" fmla="*/ 782652 w 9144000"/>
              <a:gd name="connsiteY14" fmla="*/ 978486 h 4328140"/>
              <a:gd name="connsiteX15" fmla="*/ 612735 w 9144000"/>
              <a:gd name="connsiteY15" fmla="*/ 1187965 h 4328140"/>
              <a:gd name="connsiteX16" fmla="*/ 532304 w 9144000"/>
              <a:gd name="connsiteY16" fmla="*/ 1172428 h 4328140"/>
              <a:gd name="connsiteX17" fmla="*/ 644694 w 9144000"/>
              <a:gd name="connsiteY17" fmla="*/ 1212074 h 4328140"/>
              <a:gd name="connsiteX18" fmla="*/ 827927 w 9144000"/>
              <a:gd name="connsiteY18" fmla="*/ 982236 h 4328140"/>
              <a:gd name="connsiteX19" fmla="*/ 917413 w 9144000"/>
              <a:gd name="connsiteY19" fmla="*/ 457200 h 4328140"/>
              <a:gd name="connsiteX20" fmla="*/ 871072 w 9144000"/>
              <a:gd name="connsiteY20" fmla="*/ 479166 h 4328140"/>
              <a:gd name="connsiteX21" fmla="*/ 871072 w 9144000"/>
              <a:gd name="connsiteY21" fmla="*/ 980093 h 4328140"/>
              <a:gd name="connsiteX22" fmla="*/ 665468 w 9144000"/>
              <a:gd name="connsiteY22" fmla="*/ 1236718 h 4328140"/>
              <a:gd name="connsiteX23" fmla="*/ 585037 w 9144000"/>
              <a:gd name="connsiteY23" fmla="*/ 1223324 h 4328140"/>
              <a:gd name="connsiteX24" fmla="*/ 704884 w 9144000"/>
              <a:gd name="connsiteY24" fmla="*/ 1260023 h 4328140"/>
              <a:gd name="connsiteX25" fmla="*/ 917413 w 9144000"/>
              <a:gd name="connsiteY25" fmla="*/ 988933 h 4328140"/>
              <a:gd name="connsiteX26" fmla="*/ 0 w 9144000"/>
              <a:gd name="connsiteY26" fmla="*/ 0 h 4328140"/>
              <a:gd name="connsiteX27" fmla="*/ 9144000 w 9144000"/>
              <a:gd name="connsiteY27" fmla="*/ 0 h 4328140"/>
              <a:gd name="connsiteX28" fmla="*/ 9144000 w 9144000"/>
              <a:gd name="connsiteY28" fmla="*/ 2323138 h 4328140"/>
              <a:gd name="connsiteX29" fmla="*/ 9144000 w 9144000"/>
              <a:gd name="connsiteY29" fmla="*/ 2425959 h 4328140"/>
              <a:gd name="connsiteX30" fmla="*/ 9144000 w 9144000"/>
              <a:gd name="connsiteY30" fmla="*/ 4328140 h 4328140"/>
              <a:gd name="connsiteX31" fmla="*/ 6537139 w 9144000"/>
              <a:gd name="connsiteY31" fmla="*/ 4328140 h 4328140"/>
              <a:gd name="connsiteX32" fmla="*/ 6994964 w 9144000"/>
              <a:gd name="connsiteY32" fmla="*/ 3492793 h 4328140"/>
              <a:gd name="connsiteX33" fmla="*/ 0 w 9144000"/>
              <a:gd name="connsiteY33" fmla="*/ 3492793 h 4328140"/>
              <a:gd name="connsiteX34" fmla="*/ 0 w 9144000"/>
              <a:gd name="connsiteY34" fmla="*/ 2425959 h 4328140"/>
              <a:gd name="connsiteX35" fmla="*/ 0 w 9144000"/>
              <a:gd name="connsiteY35" fmla="*/ 2323138 h 432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44000" h="432814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323138"/>
                </a:lnTo>
                <a:lnTo>
                  <a:pt x="9144000" y="2425959"/>
                </a:lnTo>
                <a:lnTo>
                  <a:pt x="9144000" y="4328140"/>
                </a:lnTo>
                <a:lnTo>
                  <a:pt x="6537139" y="4328140"/>
                </a:lnTo>
                <a:lnTo>
                  <a:pt x="6994964" y="3492793"/>
                </a:lnTo>
                <a:lnTo>
                  <a:pt x="0" y="3492793"/>
                </a:lnTo>
                <a:lnTo>
                  <a:pt x="0" y="2425959"/>
                </a:lnTo>
                <a:lnTo>
                  <a:pt x="0" y="232313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C0DD54-8F3E-3141-9EFA-297A3BB9A28B}"/>
              </a:ext>
            </a:extLst>
          </p:cNvPr>
          <p:cNvSpPr/>
          <p:nvPr userDrawn="1"/>
        </p:nvSpPr>
        <p:spPr>
          <a:xfrm>
            <a:off x="493666" y="6083710"/>
            <a:ext cx="11129895" cy="77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7842" y="901700"/>
            <a:ext cx="8303340" cy="2103967"/>
          </a:xfrm>
        </p:spPr>
        <p:txBody>
          <a:bodyPr anchor="b">
            <a:noAutofit/>
          </a:bodyPr>
          <a:lstStyle>
            <a:lvl1pPr algn="l">
              <a:defRPr sz="3800" spc="0" baseline="0"/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7842" y="2991201"/>
            <a:ext cx="8303340" cy="943488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B0FA5-CAA8-F144-AA63-57A5866F6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666" y="6083711"/>
            <a:ext cx="3009900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C6F1CA-06DE-4D4F-91AB-CF20E1662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336" y="5838127"/>
            <a:ext cx="1549225" cy="402336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C1DEA533-C29E-F24E-AA8B-1C5C0A5F4AB7}"/>
              </a:ext>
            </a:extLst>
          </p:cNvPr>
          <p:cNvSpPr/>
          <p:nvPr userDrawn="1"/>
        </p:nvSpPr>
        <p:spPr>
          <a:xfrm>
            <a:off x="1" y="2965974"/>
            <a:ext cx="12207145" cy="2254806"/>
          </a:xfrm>
          <a:custGeom>
            <a:avLst/>
            <a:gdLst>
              <a:gd name="connsiteX0" fmla="*/ 75465 w 9155359"/>
              <a:gd name="connsiteY0" fmla="*/ 1228752 h 2254806"/>
              <a:gd name="connsiteX1" fmla="*/ 2401545 w 9155359"/>
              <a:gd name="connsiteY1" fmla="*/ 2000225 h 2254806"/>
              <a:gd name="connsiteX2" fmla="*/ 48611 w 9155359"/>
              <a:gd name="connsiteY2" fmla="*/ 1366682 h 2254806"/>
              <a:gd name="connsiteX3" fmla="*/ 0 w 9155359"/>
              <a:gd name="connsiteY3" fmla="*/ 1368140 h 2254806"/>
              <a:gd name="connsiteX4" fmla="*/ 0 w 9155359"/>
              <a:gd name="connsiteY4" fmla="*/ 1228898 h 2254806"/>
              <a:gd name="connsiteX5" fmla="*/ 0 w 9155359"/>
              <a:gd name="connsiteY5" fmla="*/ 940062 h 2254806"/>
              <a:gd name="connsiteX6" fmla="*/ 184018 w 9155359"/>
              <a:gd name="connsiteY6" fmla="*/ 959482 h 2254806"/>
              <a:gd name="connsiteX7" fmla="*/ 2339206 w 9155359"/>
              <a:gd name="connsiteY7" fmla="*/ 1953264 h 2254806"/>
              <a:gd name="connsiteX8" fmla="*/ 115341 w 9155359"/>
              <a:gd name="connsiteY8" fmla="*/ 1093334 h 2254806"/>
              <a:gd name="connsiteX9" fmla="*/ 0 w 9155359"/>
              <a:gd name="connsiteY9" fmla="*/ 1085497 h 2254806"/>
              <a:gd name="connsiteX10" fmla="*/ 5599046 w 9155359"/>
              <a:gd name="connsiteY10" fmla="*/ 904719 h 2254806"/>
              <a:gd name="connsiteX11" fmla="*/ 6485913 w 9155359"/>
              <a:gd name="connsiteY11" fmla="*/ 1214084 h 2254806"/>
              <a:gd name="connsiteX12" fmla="*/ 6485913 w 9155359"/>
              <a:gd name="connsiteY12" fmla="*/ 1214273 h 2254806"/>
              <a:gd name="connsiteX13" fmla="*/ 5262052 w 9155359"/>
              <a:gd name="connsiteY13" fmla="*/ 1389738 h 2254806"/>
              <a:gd name="connsiteX14" fmla="*/ 3948946 w 9155359"/>
              <a:gd name="connsiteY14" fmla="*/ 2070808 h 2254806"/>
              <a:gd name="connsiteX15" fmla="*/ 3030908 w 9155359"/>
              <a:gd name="connsiteY15" fmla="*/ 2249012 h 2254806"/>
              <a:gd name="connsiteX16" fmla="*/ 2401356 w 9155359"/>
              <a:gd name="connsiteY16" fmla="*/ 2000225 h 2254806"/>
              <a:gd name="connsiteX17" fmla="*/ 3424556 w 9155359"/>
              <a:gd name="connsiteY17" fmla="*/ 1849989 h 2254806"/>
              <a:gd name="connsiteX18" fmla="*/ 4734914 w 9155359"/>
              <a:gd name="connsiteY18" fmla="*/ 1115722 h 2254806"/>
              <a:gd name="connsiteX19" fmla="*/ 5599046 w 9155359"/>
              <a:gd name="connsiteY19" fmla="*/ 904719 h 2254806"/>
              <a:gd name="connsiteX20" fmla="*/ 9155359 w 9155359"/>
              <a:gd name="connsiteY20" fmla="*/ 681109 h 2254806"/>
              <a:gd name="connsiteX21" fmla="*/ 9155359 w 9155359"/>
              <a:gd name="connsiteY21" fmla="*/ 825935 h 2254806"/>
              <a:gd name="connsiteX22" fmla="*/ 9149737 w 9155359"/>
              <a:gd name="connsiteY22" fmla="*/ 860604 h 2254806"/>
              <a:gd name="connsiteX23" fmla="*/ 8219858 w 9155359"/>
              <a:gd name="connsiteY23" fmla="*/ 1354116 h 2254806"/>
              <a:gd name="connsiteX24" fmla="*/ 6835032 w 9155359"/>
              <a:gd name="connsiteY24" fmla="*/ 1469107 h 2254806"/>
              <a:gd name="connsiteX25" fmla="*/ 8199299 w 9155359"/>
              <a:gd name="connsiteY25" fmla="*/ 1236288 h 2254806"/>
              <a:gd name="connsiteX26" fmla="*/ 0 w 9155359"/>
              <a:gd name="connsiteY26" fmla="*/ 642868 h 2254806"/>
              <a:gd name="connsiteX27" fmla="*/ 230952 w 9155359"/>
              <a:gd name="connsiteY27" fmla="*/ 668304 h 2254806"/>
              <a:gd name="connsiteX28" fmla="*/ 2292119 w 9155359"/>
              <a:gd name="connsiteY28" fmla="*/ 1900446 h 2254806"/>
              <a:gd name="connsiteX29" fmla="*/ 206890 w 9155359"/>
              <a:gd name="connsiteY29" fmla="*/ 813882 h 2254806"/>
              <a:gd name="connsiteX30" fmla="*/ 0 w 9155359"/>
              <a:gd name="connsiteY30" fmla="*/ 791487 h 2254806"/>
              <a:gd name="connsiteX31" fmla="*/ 9155359 w 9155359"/>
              <a:gd name="connsiteY31" fmla="*/ 337384 h 2254806"/>
              <a:gd name="connsiteX32" fmla="*/ 9155359 w 9155359"/>
              <a:gd name="connsiteY32" fmla="*/ 508809 h 2254806"/>
              <a:gd name="connsiteX33" fmla="*/ 7983195 w 9155359"/>
              <a:gd name="connsiteY33" fmla="*/ 1238557 h 2254806"/>
              <a:gd name="connsiteX34" fmla="*/ 6686100 w 9155359"/>
              <a:gd name="connsiteY34" fmla="*/ 1350808 h 2254806"/>
              <a:gd name="connsiteX35" fmla="*/ 7924457 w 9155359"/>
              <a:gd name="connsiteY35" fmla="*/ 1139061 h 2254806"/>
              <a:gd name="connsiteX36" fmla="*/ 9133957 w 9155359"/>
              <a:gd name="connsiteY36" fmla="*/ 351217 h 2254806"/>
              <a:gd name="connsiteX37" fmla="*/ 9155359 w 9155359"/>
              <a:gd name="connsiteY37" fmla="*/ 0 h 2254806"/>
              <a:gd name="connsiteX38" fmla="*/ 9155359 w 9155359"/>
              <a:gd name="connsiteY38" fmla="*/ 170058 h 2254806"/>
              <a:gd name="connsiteX39" fmla="*/ 9141500 w 9155359"/>
              <a:gd name="connsiteY39" fmla="*/ 179667 h 2254806"/>
              <a:gd name="connsiteX40" fmla="*/ 7681351 w 9155359"/>
              <a:gd name="connsiteY40" fmla="*/ 1168541 h 2254806"/>
              <a:gd name="connsiteX41" fmla="*/ 6485913 w 9155359"/>
              <a:gd name="connsiteY41" fmla="*/ 1214084 h 2254806"/>
              <a:gd name="connsiteX42" fmla="*/ 7643740 w 9155359"/>
              <a:gd name="connsiteY42" fmla="*/ 1057139 h 2254806"/>
              <a:gd name="connsiteX43" fmla="*/ 8830271 w 9155359"/>
              <a:gd name="connsiteY43" fmla="*/ 227534 h 22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155359" h="2254806">
                <a:moveTo>
                  <a:pt x="75465" y="1228752"/>
                </a:moveTo>
                <a:cubicBezTo>
                  <a:pt x="976487" y="1264591"/>
                  <a:pt x="1657416" y="1843345"/>
                  <a:pt x="2401545" y="2000225"/>
                </a:cubicBezTo>
                <a:cubicBezTo>
                  <a:pt x="1604124" y="1924487"/>
                  <a:pt x="931939" y="1377046"/>
                  <a:pt x="48611" y="1366682"/>
                </a:cubicBezTo>
                <a:lnTo>
                  <a:pt x="0" y="1368140"/>
                </a:lnTo>
                <a:lnTo>
                  <a:pt x="0" y="1228898"/>
                </a:lnTo>
                <a:close/>
                <a:moveTo>
                  <a:pt x="0" y="940062"/>
                </a:moveTo>
                <a:lnTo>
                  <a:pt x="184018" y="959482"/>
                </a:lnTo>
                <a:cubicBezTo>
                  <a:pt x="1352510" y="1119149"/>
                  <a:pt x="1773248" y="1724721"/>
                  <a:pt x="2339206" y="1953264"/>
                </a:cubicBezTo>
                <a:cubicBezTo>
                  <a:pt x="1805401" y="1820568"/>
                  <a:pt x="1092319" y="1197068"/>
                  <a:pt x="115341" y="1093334"/>
                </a:cubicBezTo>
                <a:lnTo>
                  <a:pt x="0" y="1085497"/>
                </a:lnTo>
                <a:close/>
                <a:moveTo>
                  <a:pt x="5599046" y="904719"/>
                </a:moveTo>
                <a:cubicBezTo>
                  <a:pt x="5920596" y="903360"/>
                  <a:pt x="6245935" y="988730"/>
                  <a:pt x="6485913" y="1214084"/>
                </a:cubicBezTo>
                <a:lnTo>
                  <a:pt x="6485913" y="1214273"/>
                </a:lnTo>
                <a:cubicBezTo>
                  <a:pt x="6202638" y="1101927"/>
                  <a:pt x="5676165" y="1130179"/>
                  <a:pt x="5262052" y="1389738"/>
                </a:cubicBezTo>
                <a:lnTo>
                  <a:pt x="3948946" y="2070808"/>
                </a:lnTo>
                <a:cubicBezTo>
                  <a:pt x="3630711" y="2220098"/>
                  <a:pt x="3318635" y="2273768"/>
                  <a:pt x="3030908" y="2249012"/>
                </a:cubicBezTo>
                <a:cubicBezTo>
                  <a:pt x="2789792" y="2228319"/>
                  <a:pt x="2592068" y="2137233"/>
                  <a:pt x="2401356" y="2000225"/>
                </a:cubicBezTo>
                <a:cubicBezTo>
                  <a:pt x="2886334" y="2054272"/>
                  <a:pt x="3114374" y="1993988"/>
                  <a:pt x="3424556" y="1849989"/>
                </a:cubicBezTo>
                <a:lnTo>
                  <a:pt x="4734914" y="1115722"/>
                </a:lnTo>
                <a:cubicBezTo>
                  <a:pt x="4959734" y="994163"/>
                  <a:pt x="5277495" y="906077"/>
                  <a:pt x="5599046" y="904719"/>
                </a:cubicBezTo>
                <a:close/>
                <a:moveTo>
                  <a:pt x="9155359" y="681109"/>
                </a:moveTo>
                <a:lnTo>
                  <a:pt x="9155359" y="825935"/>
                </a:lnTo>
                <a:lnTo>
                  <a:pt x="9149737" y="860604"/>
                </a:lnTo>
                <a:lnTo>
                  <a:pt x="8219858" y="1354116"/>
                </a:lnTo>
                <a:cubicBezTo>
                  <a:pt x="7594000" y="1653170"/>
                  <a:pt x="7239102" y="1699848"/>
                  <a:pt x="6835032" y="1469107"/>
                </a:cubicBezTo>
                <a:cubicBezTo>
                  <a:pt x="7306273" y="1640037"/>
                  <a:pt x="7708921" y="1496699"/>
                  <a:pt x="8199299" y="1236288"/>
                </a:cubicBezTo>
                <a:close/>
                <a:moveTo>
                  <a:pt x="0" y="642868"/>
                </a:moveTo>
                <a:lnTo>
                  <a:pt x="230952" y="668304"/>
                </a:lnTo>
                <a:cubicBezTo>
                  <a:pt x="1395259" y="838661"/>
                  <a:pt x="1782030" y="1534068"/>
                  <a:pt x="2292119" y="1900446"/>
                </a:cubicBezTo>
                <a:cubicBezTo>
                  <a:pt x="1732557" y="1631332"/>
                  <a:pt x="1367925" y="979209"/>
                  <a:pt x="206890" y="813882"/>
                </a:cubicBezTo>
                <a:lnTo>
                  <a:pt x="0" y="791487"/>
                </a:lnTo>
                <a:close/>
                <a:moveTo>
                  <a:pt x="9155359" y="337384"/>
                </a:moveTo>
                <a:lnTo>
                  <a:pt x="9155359" y="508809"/>
                </a:lnTo>
                <a:lnTo>
                  <a:pt x="7983195" y="1238557"/>
                </a:lnTo>
                <a:cubicBezTo>
                  <a:pt x="7595611" y="1471658"/>
                  <a:pt x="7113571" y="1598556"/>
                  <a:pt x="6686100" y="1350808"/>
                </a:cubicBezTo>
                <a:cubicBezTo>
                  <a:pt x="7023567" y="1458336"/>
                  <a:pt x="7467901" y="1455880"/>
                  <a:pt x="7924457" y="1139061"/>
                </a:cubicBezTo>
                <a:cubicBezTo>
                  <a:pt x="8036457" y="1061215"/>
                  <a:pt x="8837502" y="542863"/>
                  <a:pt x="9133957" y="351217"/>
                </a:cubicBezTo>
                <a:close/>
                <a:moveTo>
                  <a:pt x="9155359" y="0"/>
                </a:moveTo>
                <a:lnTo>
                  <a:pt x="9155359" y="170058"/>
                </a:lnTo>
                <a:lnTo>
                  <a:pt x="9141500" y="179667"/>
                </a:lnTo>
                <a:cubicBezTo>
                  <a:pt x="8781210" y="429322"/>
                  <a:pt x="7808517" y="1101366"/>
                  <a:pt x="7681351" y="1168541"/>
                </a:cubicBezTo>
                <a:cubicBezTo>
                  <a:pt x="7524840" y="1251218"/>
                  <a:pt x="7059473" y="1527690"/>
                  <a:pt x="6485913" y="1214084"/>
                </a:cubicBezTo>
                <a:cubicBezTo>
                  <a:pt x="6878708" y="1376793"/>
                  <a:pt x="7309779" y="1286840"/>
                  <a:pt x="7643740" y="1057139"/>
                </a:cubicBezTo>
                <a:lnTo>
                  <a:pt x="8830271" y="227534"/>
                </a:lnTo>
                <a:close/>
              </a:path>
            </a:pathLst>
          </a:custGeom>
          <a:solidFill>
            <a:srgbClr val="002677"/>
          </a:solidFill>
          <a:ln w="91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Graphic 8">
            <a:extLst>
              <a:ext uri="{FF2B5EF4-FFF2-40B4-BE49-F238E27FC236}">
                <a16:creationId xmlns:a16="http://schemas.microsoft.com/office/drawing/2014/main" id="{526EA6DD-7353-744A-AD84-B2E27B6572D5}"/>
              </a:ext>
            </a:extLst>
          </p:cNvPr>
          <p:cNvSpPr/>
          <p:nvPr userDrawn="1"/>
        </p:nvSpPr>
        <p:spPr>
          <a:xfrm>
            <a:off x="609601" y="457201"/>
            <a:ext cx="613617" cy="802827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1060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#2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10" y="343597"/>
            <a:ext cx="1429791" cy="1773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59709CE-7BDA-5B48-9A86-C3E223C68F97}"/>
              </a:ext>
            </a:extLst>
          </p:cNvPr>
          <p:cNvSpPr/>
          <p:nvPr userDrawn="1"/>
        </p:nvSpPr>
        <p:spPr>
          <a:xfrm>
            <a:off x="-19757" y="3854450"/>
            <a:ext cx="9183221" cy="861748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02" y="3844213"/>
            <a:ext cx="8110012" cy="867148"/>
          </a:xfrm>
        </p:spPr>
        <p:txBody>
          <a:bodyPr rIns="0" anchor="ctr" anchorCtr="0">
            <a:noAutofit/>
          </a:bodyPr>
          <a:lstStyle>
            <a:lvl1pPr algn="l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90" y="4833694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61" y="6138955"/>
            <a:ext cx="11195232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710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55D382-36AC-134B-819C-C052D3A91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05" y="6083711"/>
            <a:ext cx="3009900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7E59548-A367-FA4E-97EA-55B30591D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269" y="5835887"/>
            <a:ext cx="1549225" cy="402336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0FBCF22-0040-A948-B14F-424C24E938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7" y="2099"/>
            <a:ext cx="12192000" cy="4347959"/>
          </a:xfrm>
          <a:custGeom>
            <a:avLst/>
            <a:gdLst>
              <a:gd name="connsiteX0" fmla="*/ 653749 w 9144000"/>
              <a:gd name="connsiteY0" fmla="*/ 573726 h 4347959"/>
              <a:gd name="connsiteX1" fmla="*/ 457200 w 9144000"/>
              <a:gd name="connsiteY1" fmla="*/ 662929 h 4347959"/>
              <a:gd name="connsiteX2" fmla="*/ 457200 w 9144000"/>
              <a:gd name="connsiteY2" fmla="*/ 1003131 h 4347959"/>
              <a:gd name="connsiteX3" fmla="*/ 557872 w 9144000"/>
              <a:gd name="connsiteY3" fmla="*/ 1111620 h 4347959"/>
              <a:gd name="connsiteX4" fmla="*/ 653749 w 9144000"/>
              <a:gd name="connsiteY4" fmla="*/ 992951 h 4347959"/>
              <a:gd name="connsiteX5" fmla="*/ 740039 w 9144000"/>
              <a:gd name="connsiteY5" fmla="*/ 534884 h 4347959"/>
              <a:gd name="connsiteX6" fmla="*/ 695296 w 9144000"/>
              <a:gd name="connsiteY6" fmla="*/ 556314 h 4347959"/>
              <a:gd name="connsiteX7" fmla="*/ 695296 w 9144000"/>
              <a:gd name="connsiteY7" fmla="*/ 980897 h 4347959"/>
              <a:gd name="connsiteX8" fmla="*/ 567459 w 9144000"/>
              <a:gd name="connsiteY8" fmla="*/ 1138944 h 4347959"/>
              <a:gd name="connsiteX9" fmla="*/ 500345 w 9144000"/>
              <a:gd name="connsiteY9" fmla="*/ 1126889 h 4347959"/>
              <a:gd name="connsiteX10" fmla="*/ 597554 w 9144000"/>
              <a:gd name="connsiteY10" fmla="*/ 1161177 h 4347959"/>
              <a:gd name="connsiteX11" fmla="*/ 740039 w 9144000"/>
              <a:gd name="connsiteY11" fmla="*/ 974200 h 4347959"/>
              <a:gd name="connsiteX12" fmla="*/ 827927 w 9144000"/>
              <a:gd name="connsiteY12" fmla="*/ 496310 h 4347959"/>
              <a:gd name="connsiteX13" fmla="*/ 782652 w 9144000"/>
              <a:gd name="connsiteY13" fmla="*/ 517740 h 4347959"/>
              <a:gd name="connsiteX14" fmla="*/ 782652 w 9144000"/>
              <a:gd name="connsiteY14" fmla="*/ 978486 h 4347959"/>
              <a:gd name="connsiteX15" fmla="*/ 612735 w 9144000"/>
              <a:gd name="connsiteY15" fmla="*/ 1187965 h 4347959"/>
              <a:gd name="connsiteX16" fmla="*/ 532304 w 9144000"/>
              <a:gd name="connsiteY16" fmla="*/ 1172428 h 4347959"/>
              <a:gd name="connsiteX17" fmla="*/ 644694 w 9144000"/>
              <a:gd name="connsiteY17" fmla="*/ 1212074 h 4347959"/>
              <a:gd name="connsiteX18" fmla="*/ 827927 w 9144000"/>
              <a:gd name="connsiteY18" fmla="*/ 982236 h 4347959"/>
              <a:gd name="connsiteX19" fmla="*/ 917413 w 9144000"/>
              <a:gd name="connsiteY19" fmla="*/ 457200 h 4347959"/>
              <a:gd name="connsiteX20" fmla="*/ 871072 w 9144000"/>
              <a:gd name="connsiteY20" fmla="*/ 479166 h 4347959"/>
              <a:gd name="connsiteX21" fmla="*/ 871072 w 9144000"/>
              <a:gd name="connsiteY21" fmla="*/ 980093 h 4347959"/>
              <a:gd name="connsiteX22" fmla="*/ 665468 w 9144000"/>
              <a:gd name="connsiteY22" fmla="*/ 1236718 h 4347959"/>
              <a:gd name="connsiteX23" fmla="*/ 585037 w 9144000"/>
              <a:gd name="connsiteY23" fmla="*/ 1223324 h 4347959"/>
              <a:gd name="connsiteX24" fmla="*/ 704884 w 9144000"/>
              <a:gd name="connsiteY24" fmla="*/ 1260023 h 4347959"/>
              <a:gd name="connsiteX25" fmla="*/ 917413 w 9144000"/>
              <a:gd name="connsiteY25" fmla="*/ 988933 h 4347959"/>
              <a:gd name="connsiteX26" fmla="*/ 0 w 9144000"/>
              <a:gd name="connsiteY26" fmla="*/ 0 h 4347959"/>
              <a:gd name="connsiteX27" fmla="*/ 9144000 w 9144000"/>
              <a:gd name="connsiteY27" fmla="*/ 0 h 4347959"/>
              <a:gd name="connsiteX28" fmla="*/ 9144000 w 9144000"/>
              <a:gd name="connsiteY28" fmla="*/ 2422533 h 4347959"/>
              <a:gd name="connsiteX29" fmla="*/ 9144000 w 9144000"/>
              <a:gd name="connsiteY29" fmla="*/ 2477778 h 4347959"/>
              <a:gd name="connsiteX30" fmla="*/ 9144000 w 9144000"/>
              <a:gd name="connsiteY30" fmla="*/ 4347959 h 4347959"/>
              <a:gd name="connsiteX31" fmla="*/ 6596284 w 9144000"/>
              <a:gd name="connsiteY31" fmla="*/ 4347959 h 4347959"/>
              <a:gd name="connsiteX32" fmla="*/ 6866309 w 9144000"/>
              <a:gd name="connsiteY32" fmla="*/ 3855272 h 4347959"/>
              <a:gd name="connsiteX33" fmla="*/ 4635550 w 9144000"/>
              <a:gd name="connsiteY33" fmla="*/ 3855272 h 4347959"/>
              <a:gd name="connsiteX34" fmla="*/ 2230759 w 9144000"/>
              <a:gd name="connsiteY34" fmla="*/ 3855272 h 4347959"/>
              <a:gd name="connsiteX35" fmla="*/ 0 w 9144000"/>
              <a:gd name="connsiteY35" fmla="*/ 3855272 h 4347959"/>
              <a:gd name="connsiteX36" fmla="*/ 0 w 9144000"/>
              <a:gd name="connsiteY36" fmla="*/ 2477778 h 4347959"/>
              <a:gd name="connsiteX37" fmla="*/ 0 w 9144000"/>
              <a:gd name="connsiteY37" fmla="*/ 2422533 h 43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44000" h="4347959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422533"/>
                </a:lnTo>
                <a:lnTo>
                  <a:pt x="9144000" y="2477778"/>
                </a:lnTo>
                <a:lnTo>
                  <a:pt x="9144000" y="4347959"/>
                </a:lnTo>
                <a:lnTo>
                  <a:pt x="6596284" y="4347959"/>
                </a:lnTo>
                <a:lnTo>
                  <a:pt x="6866309" y="3855272"/>
                </a:lnTo>
                <a:lnTo>
                  <a:pt x="4635550" y="3855272"/>
                </a:lnTo>
                <a:lnTo>
                  <a:pt x="2230759" y="3855272"/>
                </a:lnTo>
                <a:lnTo>
                  <a:pt x="0" y="3855272"/>
                </a:lnTo>
                <a:lnTo>
                  <a:pt x="0" y="2477778"/>
                </a:lnTo>
                <a:lnTo>
                  <a:pt x="0" y="242253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9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#2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10" y="343597"/>
            <a:ext cx="1429791" cy="177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4F9EC103-0F67-D041-A68D-29194D3A99CB}"/>
              </a:ext>
            </a:extLst>
          </p:cNvPr>
          <p:cNvSpPr/>
          <p:nvPr userDrawn="1"/>
        </p:nvSpPr>
        <p:spPr>
          <a:xfrm>
            <a:off x="-19756" y="3854450"/>
            <a:ext cx="9183221" cy="861748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97" y="3857626"/>
            <a:ext cx="8110724" cy="840322"/>
          </a:xfrm>
        </p:spPr>
        <p:txBody>
          <a:bodyPr rIns="0" anchor="ctr" anchorCtr="0">
            <a:noAutofit/>
          </a:bodyPr>
          <a:lstStyle>
            <a:lvl1pPr algn="l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90" y="4833694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61" y="6138955"/>
            <a:ext cx="11191299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710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7B2950-4E80-4446-9C2A-409ECCDE1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05" y="6083711"/>
            <a:ext cx="3009900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D497E2A-77F9-2545-AFD5-07BF2693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336" y="5838127"/>
            <a:ext cx="1549225" cy="402336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E375A0-565C-DB4B-AA13-20FF9D5289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7" y="2099"/>
            <a:ext cx="12192000" cy="4347959"/>
          </a:xfrm>
          <a:custGeom>
            <a:avLst/>
            <a:gdLst>
              <a:gd name="connsiteX0" fmla="*/ 653749 w 9144000"/>
              <a:gd name="connsiteY0" fmla="*/ 573726 h 4347959"/>
              <a:gd name="connsiteX1" fmla="*/ 457200 w 9144000"/>
              <a:gd name="connsiteY1" fmla="*/ 662929 h 4347959"/>
              <a:gd name="connsiteX2" fmla="*/ 457200 w 9144000"/>
              <a:gd name="connsiteY2" fmla="*/ 1003131 h 4347959"/>
              <a:gd name="connsiteX3" fmla="*/ 557872 w 9144000"/>
              <a:gd name="connsiteY3" fmla="*/ 1111620 h 4347959"/>
              <a:gd name="connsiteX4" fmla="*/ 653749 w 9144000"/>
              <a:gd name="connsiteY4" fmla="*/ 992951 h 4347959"/>
              <a:gd name="connsiteX5" fmla="*/ 740039 w 9144000"/>
              <a:gd name="connsiteY5" fmla="*/ 534884 h 4347959"/>
              <a:gd name="connsiteX6" fmla="*/ 695296 w 9144000"/>
              <a:gd name="connsiteY6" fmla="*/ 556314 h 4347959"/>
              <a:gd name="connsiteX7" fmla="*/ 695296 w 9144000"/>
              <a:gd name="connsiteY7" fmla="*/ 980897 h 4347959"/>
              <a:gd name="connsiteX8" fmla="*/ 567459 w 9144000"/>
              <a:gd name="connsiteY8" fmla="*/ 1138944 h 4347959"/>
              <a:gd name="connsiteX9" fmla="*/ 500345 w 9144000"/>
              <a:gd name="connsiteY9" fmla="*/ 1126889 h 4347959"/>
              <a:gd name="connsiteX10" fmla="*/ 597554 w 9144000"/>
              <a:gd name="connsiteY10" fmla="*/ 1161177 h 4347959"/>
              <a:gd name="connsiteX11" fmla="*/ 740039 w 9144000"/>
              <a:gd name="connsiteY11" fmla="*/ 974200 h 4347959"/>
              <a:gd name="connsiteX12" fmla="*/ 827927 w 9144000"/>
              <a:gd name="connsiteY12" fmla="*/ 496310 h 4347959"/>
              <a:gd name="connsiteX13" fmla="*/ 782652 w 9144000"/>
              <a:gd name="connsiteY13" fmla="*/ 517740 h 4347959"/>
              <a:gd name="connsiteX14" fmla="*/ 782652 w 9144000"/>
              <a:gd name="connsiteY14" fmla="*/ 978486 h 4347959"/>
              <a:gd name="connsiteX15" fmla="*/ 612735 w 9144000"/>
              <a:gd name="connsiteY15" fmla="*/ 1187965 h 4347959"/>
              <a:gd name="connsiteX16" fmla="*/ 532304 w 9144000"/>
              <a:gd name="connsiteY16" fmla="*/ 1172428 h 4347959"/>
              <a:gd name="connsiteX17" fmla="*/ 644694 w 9144000"/>
              <a:gd name="connsiteY17" fmla="*/ 1212074 h 4347959"/>
              <a:gd name="connsiteX18" fmla="*/ 827927 w 9144000"/>
              <a:gd name="connsiteY18" fmla="*/ 982236 h 4347959"/>
              <a:gd name="connsiteX19" fmla="*/ 917413 w 9144000"/>
              <a:gd name="connsiteY19" fmla="*/ 457200 h 4347959"/>
              <a:gd name="connsiteX20" fmla="*/ 871072 w 9144000"/>
              <a:gd name="connsiteY20" fmla="*/ 479166 h 4347959"/>
              <a:gd name="connsiteX21" fmla="*/ 871072 w 9144000"/>
              <a:gd name="connsiteY21" fmla="*/ 980093 h 4347959"/>
              <a:gd name="connsiteX22" fmla="*/ 665468 w 9144000"/>
              <a:gd name="connsiteY22" fmla="*/ 1236718 h 4347959"/>
              <a:gd name="connsiteX23" fmla="*/ 585037 w 9144000"/>
              <a:gd name="connsiteY23" fmla="*/ 1223324 h 4347959"/>
              <a:gd name="connsiteX24" fmla="*/ 704884 w 9144000"/>
              <a:gd name="connsiteY24" fmla="*/ 1260023 h 4347959"/>
              <a:gd name="connsiteX25" fmla="*/ 917413 w 9144000"/>
              <a:gd name="connsiteY25" fmla="*/ 988933 h 4347959"/>
              <a:gd name="connsiteX26" fmla="*/ 0 w 9144000"/>
              <a:gd name="connsiteY26" fmla="*/ 0 h 4347959"/>
              <a:gd name="connsiteX27" fmla="*/ 9144000 w 9144000"/>
              <a:gd name="connsiteY27" fmla="*/ 0 h 4347959"/>
              <a:gd name="connsiteX28" fmla="*/ 9144000 w 9144000"/>
              <a:gd name="connsiteY28" fmla="*/ 2422533 h 4347959"/>
              <a:gd name="connsiteX29" fmla="*/ 9144000 w 9144000"/>
              <a:gd name="connsiteY29" fmla="*/ 2477778 h 4347959"/>
              <a:gd name="connsiteX30" fmla="*/ 9144000 w 9144000"/>
              <a:gd name="connsiteY30" fmla="*/ 4347959 h 4347959"/>
              <a:gd name="connsiteX31" fmla="*/ 6596284 w 9144000"/>
              <a:gd name="connsiteY31" fmla="*/ 4347959 h 4347959"/>
              <a:gd name="connsiteX32" fmla="*/ 6866309 w 9144000"/>
              <a:gd name="connsiteY32" fmla="*/ 3855272 h 4347959"/>
              <a:gd name="connsiteX33" fmla="*/ 4635550 w 9144000"/>
              <a:gd name="connsiteY33" fmla="*/ 3855272 h 4347959"/>
              <a:gd name="connsiteX34" fmla="*/ 2230759 w 9144000"/>
              <a:gd name="connsiteY34" fmla="*/ 3855272 h 4347959"/>
              <a:gd name="connsiteX35" fmla="*/ 0 w 9144000"/>
              <a:gd name="connsiteY35" fmla="*/ 3855272 h 4347959"/>
              <a:gd name="connsiteX36" fmla="*/ 0 w 9144000"/>
              <a:gd name="connsiteY36" fmla="*/ 2477778 h 4347959"/>
              <a:gd name="connsiteX37" fmla="*/ 0 w 9144000"/>
              <a:gd name="connsiteY37" fmla="*/ 2422533 h 43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44000" h="4347959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422533"/>
                </a:lnTo>
                <a:lnTo>
                  <a:pt x="9144000" y="2477778"/>
                </a:lnTo>
                <a:lnTo>
                  <a:pt x="9144000" y="4347959"/>
                </a:lnTo>
                <a:lnTo>
                  <a:pt x="6596284" y="4347959"/>
                </a:lnTo>
                <a:lnTo>
                  <a:pt x="6866309" y="3855272"/>
                </a:lnTo>
                <a:lnTo>
                  <a:pt x="4635550" y="3855272"/>
                </a:lnTo>
                <a:lnTo>
                  <a:pt x="2230759" y="3855272"/>
                </a:lnTo>
                <a:lnTo>
                  <a:pt x="0" y="3855272"/>
                </a:lnTo>
                <a:lnTo>
                  <a:pt x="0" y="2477778"/>
                </a:lnTo>
                <a:lnTo>
                  <a:pt x="0" y="242253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#3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266010" y="343597"/>
            <a:ext cx="1429791" cy="1773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39A4D35-6931-4846-8142-F3C6A4884AC0}"/>
              </a:ext>
            </a:extLst>
          </p:cNvPr>
          <p:cNvSpPr/>
          <p:nvPr userDrawn="1"/>
        </p:nvSpPr>
        <p:spPr>
          <a:xfrm>
            <a:off x="-31045" y="3489649"/>
            <a:ext cx="9365060" cy="1412618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461" y="3489649"/>
            <a:ext cx="7891553" cy="1362788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Two-line 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461" y="5028259"/>
            <a:ext cx="7891553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432264" y="6138955"/>
            <a:ext cx="1119129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7655710" y="6321552"/>
            <a:ext cx="392670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5B10A8E-ECF9-C74E-B7FD-3BDFE90778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105" y="6083711"/>
            <a:ext cx="3009900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A1DD3A-7E02-0244-AF7A-AC87CF0C4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336" y="5838127"/>
            <a:ext cx="1549225" cy="402336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52B8892-1485-D74E-AFA3-CF4140D743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328140"/>
          </a:xfrm>
          <a:custGeom>
            <a:avLst/>
            <a:gdLst>
              <a:gd name="connsiteX0" fmla="*/ 653749 w 9144000"/>
              <a:gd name="connsiteY0" fmla="*/ 573726 h 4328140"/>
              <a:gd name="connsiteX1" fmla="*/ 457200 w 9144000"/>
              <a:gd name="connsiteY1" fmla="*/ 662929 h 4328140"/>
              <a:gd name="connsiteX2" fmla="*/ 457200 w 9144000"/>
              <a:gd name="connsiteY2" fmla="*/ 1003131 h 4328140"/>
              <a:gd name="connsiteX3" fmla="*/ 557872 w 9144000"/>
              <a:gd name="connsiteY3" fmla="*/ 1111620 h 4328140"/>
              <a:gd name="connsiteX4" fmla="*/ 653749 w 9144000"/>
              <a:gd name="connsiteY4" fmla="*/ 992951 h 4328140"/>
              <a:gd name="connsiteX5" fmla="*/ 740039 w 9144000"/>
              <a:gd name="connsiteY5" fmla="*/ 534884 h 4328140"/>
              <a:gd name="connsiteX6" fmla="*/ 695296 w 9144000"/>
              <a:gd name="connsiteY6" fmla="*/ 556314 h 4328140"/>
              <a:gd name="connsiteX7" fmla="*/ 695296 w 9144000"/>
              <a:gd name="connsiteY7" fmla="*/ 980897 h 4328140"/>
              <a:gd name="connsiteX8" fmla="*/ 567459 w 9144000"/>
              <a:gd name="connsiteY8" fmla="*/ 1138944 h 4328140"/>
              <a:gd name="connsiteX9" fmla="*/ 500345 w 9144000"/>
              <a:gd name="connsiteY9" fmla="*/ 1126889 h 4328140"/>
              <a:gd name="connsiteX10" fmla="*/ 597554 w 9144000"/>
              <a:gd name="connsiteY10" fmla="*/ 1161177 h 4328140"/>
              <a:gd name="connsiteX11" fmla="*/ 740039 w 9144000"/>
              <a:gd name="connsiteY11" fmla="*/ 974200 h 4328140"/>
              <a:gd name="connsiteX12" fmla="*/ 827927 w 9144000"/>
              <a:gd name="connsiteY12" fmla="*/ 496310 h 4328140"/>
              <a:gd name="connsiteX13" fmla="*/ 782652 w 9144000"/>
              <a:gd name="connsiteY13" fmla="*/ 517740 h 4328140"/>
              <a:gd name="connsiteX14" fmla="*/ 782652 w 9144000"/>
              <a:gd name="connsiteY14" fmla="*/ 978486 h 4328140"/>
              <a:gd name="connsiteX15" fmla="*/ 612735 w 9144000"/>
              <a:gd name="connsiteY15" fmla="*/ 1187965 h 4328140"/>
              <a:gd name="connsiteX16" fmla="*/ 532304 w 9144000"/>
              <a:gd name="connsiteY16" fmla="*/ 1172428 h 4328140"/>
              <a:gd name="connsiteX17" fmla="*/ 644694 w 9144000"/>
              <a:gd name="connsiteY17" fmla="*/ 1212074 h 4328140"/>
              <a:gd name="connsiteX18" fmla="*/ 827927 w 9144000"/>
              <a:gd name="connsiteY18" fmla="*/ 982236 h 4328140"/>
              <a:gd name="connsiteX19" fmla="*/ 917413 w 9144000"/>
              <a:gd name="connsiteY19" fmla="*/ 457200 h 4328140"/>
              <a:gd name="connsiteX20" fmla="*/ 871072 w 9144000"/>
              <a:gd name="connsiteY20" fmla="*/ 479166 h 4328140"/>
              <a:gd name="connsiteX21" fmla="*/ 871072 w 9144000"/>
              <a:gd name="connsiteY21" fmla="*/ 980093 h 4328140"/>
              <a:gd name="connsiteX22" fmla="*/ 665468 w 9144000"/>
              <a:gd name="connsiteY22" fmla="*/ 1236718 h 4328140"/>
              <a:gd name="connsiteX23" fmla="*/ 585037 w 9144000"/>
              <a:gd name="connsiteY23" fmla="*/ 1223324 h 4328140"/>
              <a:gd name="connsiteX24" fmla="*/ 704884 w 9144000"/>
              <a:gd name="connsiteY24" fmla="*/ 1260023 h 4328140"/>
              <a:gd name="connsiteX25" fmla="*/ 917413 w 9144000"/>
              <a:gd name="connsiteY25" fmla="*/ 988933 h 4328140"/>
              <a:gd name="connsiteX26" fmla="*/ 0 w 9144000"/>
              <a:gd name="connsiteY26" fmla="*/ 0 h 4328140"/>
              <a:gd name="connsiteX27" fmla="*/ 9144000 w 9144000"/>
              <a:gd name="connsiteY27" fmla="*/ 0 h 4328140"/>
              <a:gd name="connsiteX28" fmla="*/ 9144000 w 9144000"/>
              <a:gd name="connsiteY28" fmla="*/ 2323138 h 4328140"/>
              <a:gd name="connsiteX29" fmla="*/ 9144000 w 9144000"/>
              <a:gd name="connsiteY29" fmla="*/ 2425959 h 4328140"/>
              <a:gd name="connsiteX30" fmla="*/ 9144000 w 9144000"/>
              <a:gd name="connsiteY30" fmla="*/ 4328140 h 4328140"/>
              <a:gd name="connsiteX31" fmla="*/ 6537139 w 9144000"/>
              <a:gd name="connsiteY31" fmla="*/ 4328140 h 4328140"/>
              <a:gd name="connsiteX32" fmla="*/ 6994964 w 9144000"/>
              <a:gd name="connsiteY32" fmla="*/ 3492793 h 4328140"/>
              <a:gd name="connsiteX33" fmla="*/ 0 w 9144000"/>
              <a:gd name="connsiteY33" fmla="*/ 3492793 h 4328140"/>
              <a:gd name="connsiteX34" fmla="*/ 0 w 9144000"/>
              <a:gd name="connsiteY34" fmla="*/ 2425959 h 4328140"/>
              <a:gd name="connsiteX35" fmla="*/ 0 w 9144000"/>
              <a:gd name="connsiteY35" fmla="*/ 2323138 h 432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44000" h="432814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323138"/>
                </a:lnTo>
                <a:lnTo>
                  <a:pt x="9144000" y="2425959"/>
                </a:lnTo>
                <a:lnTo>
                  <a:pt x="9144000" y="4328140"/>
                </a:lnTo>
                <a:lnTo>
                  <a:pt x="6537139" y="4328140"/>
                </a:lnTo>
                <a:lnTo>
                  <a:pt x="6994964" y="3492793"/>
                </a:lnTo>
                <a:lnTo>
                  <a:pt x="0" y="3492793"/>
                </a:lnTo>
                <a:lnTo>
                  <a:pt x="0" y="2425959"/>
                </a:lnTo>
                <a:lnTo>
                  <a:pt x="0" y="232313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1668F-4F00-0646-B3E8-9FF10768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50446"/>
            <a:ext cx="9680448" cy="7325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E75A5-C5DD-F24E-B778-058E1A648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872" y="1371390"/>
            <a:ext cx="9680448" cy="4220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1E51-C0D1-1145-9586-FD3CE3D91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3279" y="6242310"/>
            <a:ext cx="470647" cy="37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704B1-56F3-BC48-B63B-4E3939705733}"/>
              </a:ext>
            </a:extLst>
          </p:cNvPr>
          <p:cNvSpPr txBox="1"/>
          <p:nvPr userDrawn="1"/>
        </p:nvSpPr>
        <p:spPr>
          <a:xfrm>
            <a:off x="1097280" y="6340470"/>
            <a:ext cx="3942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United HealthCare Services, Inc. All rights reserved.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BA7B7-B988-9548-9455-35B566EB3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1758" y="6241574"/>
            <a:ext cx="357150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Division Name here</a:t>
            </a:r>
          </a:p>
        </p:txBody>
      </p:sp>
      <p:sp>
        <p:nvSpPr>
          <p:cNvPr id="12" name="Graphic 8">
            <a:extLst>
              <a:ext uri="{FF2B5EF4-FFF2-40B4-BE49-F238E27FC236}">
                <a16:creationId xmlns:a16="http://schemas.microsoft.com/office/drawing/2014/main" id="{D794EC31-BAF9-C540-98E6-E49EE00037EC}"/>
              </a:ext>
            </a:extLst>
          </p:cNvPr>
          <p:cNvSpPr/>
          <p:nvPr userDrawn="1"/>
        </p:nvSpPr>
        <p:spPr>
          <a:xfrm>
            <a:off x="609602" y="6252672"/>
            <a:ext cx="177533" cy="23227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41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hdr="0" ftr="0" dt="0"/>
  <p:txStyles>
    <p:titleStyle>
      <a:lvl1pPr algn="l" defTabSz="685750" rtl="0" eaLnBrk="1" latinLnBrk="0" hangingPunct="1">
        <a:lnSpc>
          <a:spcPct val="100000"/>
        </a:lnSpc>
        <a:spcBef>
          <a:spcPct val="0"/>
        </a:spcBef>
        <a:buNone/>
        <a:defRPr sz="2400" b="1" i="0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17466" indent="-117466" algn="l" defTabSz="68575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219060" indent="-101592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-"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328589" indent="-101592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2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401609" indent="-73021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-"/>
        <a:tabLst/>
        <a:defRPr sz="11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520662" indent="-101592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051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1885809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3932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4070">
          <p15:clr>
            <a:srgbClr val="F26B43"/>
          </p15:clr>
        </p15:guide>
        <p15:guide id="8" pos="951">
          <p15:clr>
            <a:srgbClr val="F26B43"/>
          </p15:clr>
        </p15:guide>
        <p15:guide id="9" pos="1043">
          <p15:clr>
            <a:srgbClr val="F26B43"/>
          </p15:clr>
        </p15:guide>
        <p15:guide id="10" pos="1704">
          <p15:clr>
            <a:srgbClr val="F26B43"/>
          </p15:clr>
        </p15:guide>
        <p15:guide id="11" pos="1796">
          <p15:clr>
            <a:srgbClr val="F26B43"/>
          </p15:clr>
        </p15:guide>
        <p15:guide id="12" pos="2459">
          <p15:clr>
            <a:srgbClr val="F26B43"/>
          </p15:clr>
        </p15:guide>
        <p15:guide id="13" pos="2548">
          <p15:clr>
            <a:srgbClr val="F26B43"/>
          </p15:clr>
        </p15:guide>
        <p15:guide id="14" pos="3212">
          <p15:clr>
            <a:srgbClr val="F26B43"/>
          </p15:clr>
        </p15:guide>
        <p15:guide id="15" pos="3303">
          <p15:clr>
            <a:srgbClr val="F26B43"/>
          </p15:clr>
        </p15:guide>
        <p15:guide id="16" pos="3964">
          <p15:clr>
            <a:srgbClr val="F26B43"/>
          </p15:clr>
        </p15:guide>
        <p15:guide id="17" pos="4056">
          <p15:clr>
            <a:srgbClr val="F26B43"/>
          </p15:clr>
        </p15:guide>
        <p15:guide id="18" pos="4719">
          <p15:clr>
            <a:srgbClr val="F26B43"/>
          </p15:clr>
        </p15:guide>
        <p15:guide id="19" pos="4811">
          <p15:clr>
            <a:srgbClr val="F26B43"/>
          </p15:clr>
        </p15:guide>
        <p15:guide id="20" orient="horz" pos="288">
          <p15:clr>
            <a:srgbClr val="F26B43"/>
          </p15:clr>
        </p15:guide>
        <p15:guide id="21" orient="horz" pos="988">
          <p15:clr>
            <a:srgbClr val="F26B43"/>
          </p15:clr>
        </p15:guide>
        <p15:guide id="22" orient="horz" pos="4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hameleoncloud.io/review/5017-61472de4c33c9/prod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meleoncloud.io/review/3030-5ed65670ea37f/pro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hcprovider.com/en/resource-library/news/2023/tools-help-make-credentialing-faster.html" TargetMode="External"/><Relationship Id="rId13" Type="http://schemas.openxmlformats.org/officeDocument/2006/relationships/hyperlink" Target="http://www.uhcprovider.com/en/resource-library/news/2023/covid-national-emergency-expiring.html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www.uhcprovider.com/en/resource-library/news/2023/pcub-updates-jul-2023.html" TargetMode="External"/><Relationship Id="rId12" Type="http://schemas.openxmlformats.org/officeDocument/2006/relationships/hyperlink" Target="https://www.uhcprovider.com/en/resource-library/news/2023/prospero-landmark-combine-home-based-care.html" TargetMode="External"/><Relationship Id="rId2" Type="http://schemas.openxmlformats.org/officeDocument/2006/relationships/hyperlink" Target="https://www.uhcprovider.com/en/resource-library/news.html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www.uhcprovider.com/en/resource-library/news/2023/sdub-updates-jul-2023.html" TargetMode="External"/><Relationship Id="rId11" Type="http://schemas.openxmlformats.org/officeDocument/2006/relationships/hyperlink" Target="https://www.uhcprovider.com/en/resource-library/news/2023/new-requirements-gastroenterology-services.html" TargetMode="External"/><Relationship Id="rId5" Type="http://schemas.openxmlformats.org/officeDocument/2006/relationships/hyperlink" Target="http://www.uhcprovider.com/en/resource-library/news/2023/rpub-jul-2023.html" TargetMode="External"/><Relationship Id="rId10" Type="http://schemas.openxmlformats.org/officeDocument/2006/relationships/hyperlink" Target="https://www.uhcprovider.com/en/resource-library/news/2023/preferred-lab-network-roster-july.html" TargetMode="External"/><Relationship Id="rId4" Type="http://schemas.openxmlformats.org/officeDocument/2006/relationships/hyperlink" Target="http://www.uhcprovider.com/en/resource-library/news/2023/mpub-updates-jul-2023.html" TargetMode="External"/><Relationship Id="rId9" Type="http://schemas.openxmlformats.org/officeDocument/2006/relationships/hyperlink" Target="https://www.uhcprovider.com/en/resource-library/news/2023/medicare-advantage-claim-letters-digita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3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>
              <a:defRPr/>
            </a:pPr>
            <a:endParaRPr lang="en-US" sz="1350" dirty="0">
              <a:solidFill>
                <a:srgbClr val="002477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3E630-D864-46CA-A247-BEE969E8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949" y="3827844"/>
            <a:ext cx="5074804" cy="116818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300">
                <a:solidFill>
                  <a:srgbClr val="FFFFFE"/>
                </a:solidFill>
              </a:rPr>
              <a:t>Provider Marketing Operation Updates</a:t>
            </a:r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358512"/>
            <a:ext cx="2964194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15837328-A57C-47AA-B520-C83F4A6B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594" y="1"/>
            <a:ext cx="3356811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Arc 184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589292" y="1388612"/>
            <a:ext cx="6199926" cy="4649945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E2F11-60C7-9B99-9439-8D1E2EA13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74" y="2998535"/>
            <a:ext cx="2360169" cy="729202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8A03A6A2-7849-4179-B68F-C11DDDB2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7308" y="1"/>
            <a:ext cx="258069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56398-1548-BA01-B60E-4B2D22E0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12" y="881769"/>
            <a:ext cx="2710772" cy="955547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6EF3C-7BA0-4212-B6AB-77C1EB83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2062" y="6356351"/>
            <a:ext cx="7972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0F9BDA0-AF0E-4BA8-B742-3B9C92A3E6FE}" type="slidenum">
              <a:rPr lang="en-US" sz="1200">
                <a:solidFill>
                  <a:srgbClr val="FFFFFE"/>
                </a:solidFill>
                <a:latin typeface="Arial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sz="1200">
              <a:solidFill>
                <a:srgbClr val="FFFFFE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344B5-1F76-6E7C-F2C5-D7E66919D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715" y="973373"/>
            <a:ext cx="1866029" cy="990137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40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708A5-7279-E343-95A5-69F4363B4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676401"/>
            <a:ext cx="4495801" cy="2286002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Online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62BD3-EF50-41E7-8B85-38DB79BC3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4" y="1804616"/>
            <a:ext cx="4657726" cy="32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0F85-7A0C-7216-32FA-CB10BB19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>
                <a:solidFill>
                  <a:srgbClr val="002677"/>
                </a:solidFill>
                <a:effectLst/>
                <a:latin typeface="UHCSerifHeadline-Semibold"/>
              </a:rPr>
              <a:t>Digital solutions that can save you time, money</a:t>
            </a:r>
            <a:br>
              <a:rPr lang="en-US" sz="3200" b="1" i="0" dirty="0">
                <a:solidFill>
                  <a:srgbClr val="002677"/>
                </a:solidFill>
                <a:effectLst/>
                <a:latin typeface="UHCSerifHeadline-Semibold"/>
              </a:rPr>
            </a:b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BF2C5-2E8F-3502-DF38-1615D9C4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11058C-8B4C-55E6-AF26-2E286EA3A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50166"/>
              </p:ext>
            </p:extLst>
          </p:nvPr>
        </p:nvGraphicFramePr>
        <p:xfrm>
          <a:off x="571500" y="2119312"/>
          <a:ext cx="9158288" cy="2452688"/>
        </p:xfrm>
        <a:graphic>
          <a:graphicData uri="http://schemas.openxmlformats.org/drawingml/2006/table">
            <a:tbl>
              <a:tblPr firstRow="1" firstCol="1" bandRow="1"/>
              <a:tblGrid>
                <a:gridCol w="4579144">
                  <a:extLst>
                    <a:ext uri="{9D8B030D-6E8A-4147-A177-3AD203B41FA5}">
                      <a16:colId xmlns:a16="http://schemas.microsoft.com/office/drawing/2014/main" val="4146387946"/>
                    </a:ext>
                  </a:extLst>
                </a:gridCol>
                <a:gridCol w="4579144">
                  <a:extLst>
                    <a:ext uri="{9D8B030D-6E8A-4147-A177-3AD203B41FA5}">
                      <a16:colId xmlns:a16="http://schemas.microsoft.com/office/drawing/2014/main" val="3825433245"/>
                    </a:ext>
                  </a:extLst>
                </a:gridCol>
              </a:tblGrid>
              <a:tr h="61317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time and costs saved </a:t>
                      </a: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transaction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using digital solutions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699898"/>
                  </a:ext>
                </a:extLst>
              </a:tr>
              <a:tr h="613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 status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minutes and $9.15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18865"/>
                  </a:ext>
                </a:extLst>
              </a:tr>
              <a:tr h="613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Eligibility &amp; benefits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minutes and $7.32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924309"/>
                  </a:ext>
                </a:extLst>
              </a:tr>
              <a:tr h="613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 authorization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minutes and $5.93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>
                    <a:lnL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018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208C11-1811-FF0D-E3C6-2658504D984B}"/>
              </a:ext>
            </a:extLst>
          </p:cNvPr>
          <p:cNvSpPr txBox="1"/>
          <p:nvPr/>
        </p:nvSpPr>
        <p:spPr>
          <a:xfrm>
            <a:off x="571500" y="1204888"/>
            <a:ext cx="8496300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2060"/>
                </a:solidFill>
                <a:effectLst/>
                <a:latin typeface="UHC2020Sans-Medium"/>
                <a:ea typeface="Times New Roman" panose="02020603050405020304" pitchFamily="18" charset="0"/>
                <a:cs typeface="Times New Roman" panose="02020603050405020304" pitchFamily="18" charset="0"/>
              </a:rPr>
              <a:t>Waiting on hold in phone queues, sorting through mail or chasing down lost faxes may be costing you time and money.</a:t>
            </a:r>
            <a:endParaRPr lang="en-US" sz="2000" kern="0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F3F012-3005-DDFD-4B1D-A53F8B01A0ED}"/>
              </a:ext>
            </a:extLst>
          </p:cNvPr>
          <p:cNvSpPr txBox="1"/>
          <p:nvPr/>
        </p:nvSpPr>
        <p:spPr>
          <a:xfrm>
            <a:off x="499875" y="4754197"/>
            <a:ext cx="9158287" cy="116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UHC2020Sans-Medium"/>
                <a:ea typeface="Calibri" panose="020F0502020204030204" pitchFamily="34" charset="0"/>
                <a:cs typeface="Times New Roman" panose="02020603050405020304" pitchFamily="18" charset="0"/>
              </a:rPr>
              <a:t>Going digital using either the UnitedHealthcare Provider Portal or an Application Programming Interface (API) can help.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UHC2020Sans-Medium"/>
                <a:ea typeface="Calibri" panose="020F0502020204030204" pitchFamily="34" charset="0"/>
                <a:cs typeface="Times New Roman" panose="02020603050405020304" pitchFamily="18" charset="0"/>
              </a:rPr>
              <a:t>For more information, check out our </a:t>
            </a:r>
            <a:r>
              <a:rPr lang="en-US" sz="2000" b="1" dirty="0">
                <a:solidFill>
                  <a:srgbClr val="196ECF"/>
                </a:solidFill>
                <a:effectLst/>
                <a:latin typeface="UHC2020Sans-Bold"/>
                <a:ea typeface="Calibri" panose="020F0502020204030204" pitchFamily="34" charset="0"/>
                <a:cs typeface="Times New Roman" panose="02020603050405020304" pitchFamily="18" charset="0"/>
                <a:hlinkClick r:id="rId2" tooltip="Link to UnitedHealthcare Provider Portal Overview"/>
              </a:rPr>
              <a:t>UnitedHealthcare Provider Portal Overview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5B583-BE00-595A-C40B-3690097F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137B4-F0C2-BEB2-ADF2-6860E717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11523" r="16837" b="21972"/>
          <a:stretch/>
        </p:blipFill>
        <p:spPr>
          <a:xfrm>
            <a:off x="132081" y="213359"/>
            <a:ext cx="8158480" cy="50161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597CFE-7F9E-E6F3-EE9C-ACC5F13824F8}"/>
              </a:ext>
            </a:extLst>
          </p:cNvPr>
          <p:cNvSpPr txBox="1"/>
          <p:nvPr/>
        </p:nvSpPr>
        <p:spPr>
          <a:xfrm>
            <a:off x="4318000" y="2721426"/>
            <a:ext cx="3881120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Federally Qualified Health Centers (FQHC)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Rural Health Clinics (RHC)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Tribal Health Centers (THC)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8B490-3078-BF03-93BA-4F8A9BB43080}"/>
              </a:ext>
            </a:extLst>
          </p:cNvPr>
          <p:cNvSpPr txBox="1"/>
          <p:nvPr/>
        </p:nvSpPr>
        <p:spPr>
          <a:xfrm>
            <a:off x="8576280" y="520510"/>
            <a:ext cx="2565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Includes:</a:t>
            </a:r>
          </a:p>
          <a:p>
            <a:r>
              <a:rPr lang="en-US" dirty="0"/>
              <a:t>-</a:t>
            </a:r>
            <a:r>
              <a:rPr lang="en-US" b="1" dirty="0"/>
              <a:t>Clinic Type Overview</a:t>
            </a:r>
          </a:p>
          <a:p>
            <a:endParaRPr lang="en-US" b="1" dirty="0"/>
          </a:p>
          <a:p>
            <a:r>
              <a:rPr lang="en-US" b="1" dirty="0"/>
              <a:t>-Policy Reviews</a:t>
            </a:r>
          </a:p>
          <a:p>
            <a:endParaRPr lang="en-US" b="1" dirty="0"/>
          </a:p>
          <a:p>
            <a:r>
              <a:rPr lang="en-US" b="1" dirty="0"/>
              <a:t>-Billing Guidelines</a:t>
            </a:r>
          </a:p>
          <a:p>
            <a:endParaRPr lang="en-US" b="1" dirty="0"/>
          </a:p>
          <a:p>
            <a:r>
              <a:rPr lang="en-US" b="1" dirty="0"/>
              <a:t>-Secondary Claims</a:t>
            </a:r>
          </a:p>
          <a:p>
            <a:endParaRPr lang="en-US" b="1" dirty="0"/>
          </a:p>
          <a:p>
            <a:r>
              <a:rPr lang="en-US" b="1" dirty="0"/>
              <a:t>-COVID-19</a:t>
            </a:r>
          </a:p>
          <a:p>
            <a:endParaRPr lang="en-US" b="1" dirty="0"/>
          </a:p>
          <a:p>
            <a:r>
              <a:rPr lang="en-US" b="1" dirty="0"/>
              <a:t>-Provider Resources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97B20-8FDC-B583-5B1B-16D9CB0332E5}"/>
              </a:ext>
            </a:extLst>
          </p:cNvPr>
          <p:cNvSpPr txBox="1"/>
          <p:nvPr/>
        </p:nvSpPr>
        <p:spPr>
          <a:xfrm>
            <a:off x="977901" y="56204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MDHHS website: www.michigan.gov/medicaidprovider</a:t>
            </a:r>
            <a:endParaRPr lang="en-US" b="1" dirty="0"/>
          </a:p>
        </p:txBody>
      </p:sp>
      <p:pic>
        <p:nvPicPr>
          <p:cNvPr id="13" name="Picture 12" descr="Icon">
            <a:extLst>
              <a:ext uri="{FF2B5EF4-FFF2-40B4-BE49-F238E27FC236}">
                <a16:creationId xmlns:a16="http://schemas.microsoft.com/office/drawing/2014/main" id="{75BE5F92-31A2-E1B3-5751-631042139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7" y="5620474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1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18C8-265D-4E5A-9F53-7181310A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5939"/>
            <a:ext cx="8348473" cy="1106424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Dual Special Needs Plan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Annual Model of Care Training</a:t>
            </a:r>
          </a:p>
        </p:txBody>
      </p:sp>
      <p:pic>
        <p:nvPicPr>
          <p:cNvPr id="12" name="Picture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11F39DD5-D6DF-46D9-B1AE-4F109DAF6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37" b="-4"/>
          <a:stretch/>
        </p:blipFill>
        <p:spPr>
          <a:xfrm>
            <a:off x="4734766" y="1272363"/>
            <a:ext cx="4073953" cy="462862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D7387-48F9-4009-9B73-FE6C8C05B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0649" y="1323900"/>
            <a:ext cx="2927267" cy="4210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buNone/>
            </a:pPr>
            <a:r>
              <a:rPr lang="en-US" b="1" dirty="0">
                <a:solidFill>
                  <a:schemeClr val="tx1"/>
                </a:solidFill>
                <a:cs typeface="+mn-cs"/>
              </a:rPr>
              <a:t>CMS requires all Special Needs Plans including DSNP to provide annual Model of Care (MOC) training to providers who routinely these patients – </a:t>
            </a:r>
            <a:endParaRPr lang="en-US" i="1" dirty="0">
              <a:solidFill>
                <a:schemeClr val="tx1"/>
              </a:solidFill>
              <a:cs typeface="+mn-cs"/>
            </a:endParaRPr>
          </a:p>
          <a:p>
            <a:pPr defTabSz="914400"/>
            <a:r>
              <a:rPr lang="en-US" sz="1200" dirty="0">
                <a:solidFill>
                  <a:schemeClr val="tx1"/>
                </a:solidFill>
                <a:cs typeface="+mn-cs"/>
              </a:rPr>
              <a:t>It takes about 10 minutes to complete the course</a:t>
            </a:r>
          </a:p>
          <a:p>
            <a:pPr defTabSz="914400"/>
            <a:r>
              <a:rPr lang="en-US" sz="1200" dirty="0">
                <a:solidFill>
                  <a:schemeClr val="tx1"/>
                </a:solidFill>
                <a:cs typeface="+mn-cs"/>
              </a:rPr>
              <a:t>IMPORTANT:  You may take the training individually or you may complete the training as a group representative and share it with care providers in your group</a:t>
            </a:r>
          </a:p>
          <a:p>
            <a:pPr defTabSz="914400"/>
            <a:r>
              <a:rPr lang="en-US" sz="1200" dirty="0">
                <a:solidFill>
                  <a:schemeClr val="tx1"/>
                </a:solidFill>
                <a:cs typeface="+mn-cs"/>
              </a:rPr>
              <a:t>MOC training must be completed annually by 12/31</a:t>
            </a:r>
          </a:p>
          <a:p>
            <a:pPr defTabSz="914400"/>
            <a:r>
              <a:rPr lang="en-US" sz="1200" i="1" dirty="0">
                <a:solidFill>
                  <a:schemeClr val="tx1"/>
                </a:solidFill>
                <a:cs typeface="+mn-cs"/>
              </a:rPr>
              <a:t>Please note: </a:t>
            </a:r>
            <a:r>
              <a:rPr lang="en-US" sz="1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 is no national MOC training because care management processes vary across insurers. This means you may be asked to complete multiple trainings as required by other insurers.</a:t>
            </a:r>
            <a:endParaRPr lang="en-US" sz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/>
            <a:endParaRPr lang="en-US" sz="1200" dirty="0">
              <a:solidFill>
                <a:schemeClr val="tx1"/>
              </a:solidFill>
              <a:cs typeface="+mn-cs"/>
            </a:endParaRPr>
          </a:p>
          <a:p>
            <a:pPr defTabSz="914400"/>
            <a:endParaRPr lang="en-US" sz="1200" i="1" dirty="0">
              <a:solidFill>
                <a:schemeClr val="tx1"/>
              </a:solidFill>
              <a:cs typeface="+mn-cs"/>
            </a:endParaRPr>
          </a:p>
          <a:p>
            <a:pPr marL="0" indent="0" defTabSz="914400">
              <a:buNone/>
            </a:pPr>
            <a:endParaRPr lang="en-US" sz="16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00E587-EEE4-4EA5-8925-0C763ACA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0F9BDA0-AF0E-4BA8-B742-3B9C92A3E6FE}" type="slidenum">
              <a:rPr lang="en-US" sz="1200">
                <a:solidFill>
                  <a:srgbClr val="002477">
                    <a:lumMod val="50000"/>
                    <a:lumOff val="50000"/>
                  </a:srgbClr>
                </a:solidFill>
                <a:latin typeface="Arial"/>
              </a:rPr>
              <a:pPr>
                <a:spcAft>
                  <a:spcPts val="600"/>
                </a:spcAft>
              </a:pPr>
              <a:t>5</a:t>
            </a:fld>
            <a:endParaRPr lang="en-US" sz="1200" dirty="0">
              <a:solidFill>
                <a:srgbClr val="002477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0390C1-035A-4FBD-ACA9-15F508B5B95E}"/>
              </a:ext>
            </a:extLst>
          </p:cNvPr>
          <p:cNvSpPr txBox="1"/>
          <p:nvPr/>
        </p:nvSpPr>
        <p:spPr>
          <a:xfrm>
            <a:off x="5087366" y="5882492"/>
            <a:ext cx="724052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srgbClr val="002477"/>
                </a:solidFill>
                <a:latin typeface="Arial"/>
              </a:rPr>
              <a:t>To access the MOC training online, go to:</a:t>
            </a:r>
          </a:p>
          <a:p>
            <a:pPr defTabSz="685800"/>
            <a:r>
              <a:rPr lang="en-US" sz="1050" dirty="0">
                <a:solidFill>
                  <a:srgbClr val="002477"/>
                </a:solidFill>
                <a:latin typeface="Arial"/>
                <a:hlinkClick r:id="rId3"/>
              </a:rPr>
              <a:t>Special Needs Plan Model of Care Provider Training (chameleoncloud.io)</a:t>
            </a:r>
            <a:endParaRPr lang="en-US" sz="1050" dirty="0">
              <a:solidFill>
                <a:srgbClr val="002477"/>
              </a:solidFill>
              <a:latin typeface="Arial"/>
            </a:endParaRPr>
          </a:p>
          <a:p>
            <a:pPr defTabSz="685800"/>
            <a:endParaRPr lang="en-US" sz="1350" dirty="0">
              <a:solidFill>
                <a:srgbClr val="002477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1745F-E447-B2BC-79EE-F16DD5111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330325"/>
            <a:ext cx="37509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9813" y="365126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1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23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357537-C040-423D-AFBF-887D0D27C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813" y="332165"/>
            <a:ext cx="318518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+mn-cs"/>
              </a:rPr>
              <a:t> 2023 July</a:t>
            </a:r>
          </a:p>
          <a:p>
            <a:pPr marL="0" indent="0" defTabSz="91440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+mn-cs"/>
              </a:rPr>
              <a:t>What’s New for Michigan?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2F9B1-2322-4D08-A6FA-BE530106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96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0F9BDA0-AF0E-4BA8-B742-3B9C92A3E6FE}" type="slidenum">
              <a:rPr lang="en-US" sz="1200">
                <a:solidFill>
                  <a:srgbClr val="002477">
                    <a:lumMod val="50000"/>
                    <a:lumOff val="50000"/>
                  </a:srgbClr>
                </a:solidFill>
                <a:latin typeface="Arial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200">
              <a:solidFill>
                <a:srgbClr val="002477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920E5A-F30B-413C-988A-6275E0C19664}"/>
              </a:ext>
            </a:extLst>
          </p:cNvPr>
          <p:cNvSpPr txBox="1"/>
          <p:nvPr/>
        </p:nvSpPr>
        <p:spPr>
          <a:xfrm>
            <a:off x="5866840" y="2070262"/>
            <a:ext cx="45720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50" i="1" dirty="0">
                <a:solidFill>
                  <a:srgbClr val="002477"/>
                </a:solidFill>
                <a:latin typeface="Arial"/>
                <a:hlinkClick r:id="rId2"/>
              </a:rPr>
              <a:t>https://www.uhcprovider.com/en/resource-library/news.html</a:t>
            </a:r>
            <a:endParaRPr lang="en-US" sz="1250" i="1" dirty="0">
              <a:solidFill>
                <a:srgbClr val="002477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4E676-8D48-4C37-848D-966AAD354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438" y="439832"/>
            <a:ext cx="4683199" cy="1463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98014F-1FF1-42EF-BC5C-3B9EE3FEE2CE}"/>
              </a:ext>
            </a:extLst>
          </p:cNvPr>
          <p:cNvSpPr txBox="1"/>
          <p:nvPr/>
        </p:nvSpPr>
        <p:spPr>
          <a:xfrm>
            <a:off x="1891806" y="2510833"/>
            <a:ext cx="9557244" cy="6594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000" b="1" i="0" dirty="0">
                <a:solidFill>
                  <a:srgbClr val="002677"/>
                </a:solidFill>
                <a:effectLst/>
                <a:latin typeface="UHC2020Sans-Bold"/>
              </a:rPr>
              <a:t>Policy and Protocol Updates</a:t>
            </a:r>
            <a:endParaRPr lang="en-US" sz="2000" b="1" i="0" dirty="0">
              <a:solidFill>
                <a:srgbClr val="002677"/>
              </a:solidFill>
              <a:effectLst/>
              <a:latin typeface="UHCSerifHeadline-Semibold"/>
            </a:endParaRPr>
          </a:p>
          <a:p>
            <a:pPr defTabSz="514350">
              <a:defRPr/>
            </a:pPr>
            <a:r>
              <a:rPr lang="en-US" sz="1050" b="1" dirty="0">
                <a:solidFill>
                  <a:srgbClr val="4A4A4A"/>
                </a:solidFill>
                <a:latin typeface="UHC2020Sans-Medium"/>
              </a:rPr>
              <a:t>Commercial | Medicare | Medicaid | Exchange Plans</a:t>
            </a:r>
          </a:p>
          <a:p>
            <a:pPr algn="l"/>
            <a:r>
              <a:rPr lang="en-US" sz="1600" b="1" i="0" u="none" strike="noStrike" dirty="0">
                <a:solidFill>
                  <a:srgbClr val="196ECF"/>
                </a:solidFill>
                <a:effectLst/>
                <a:latin typeface="UHC2020Sans-Bold"/>
                <a:hlinkClick r:id="rId4" tooltip="Link to UnitedHealthcare Medical policy updates web page"/>
              </a:rPr>
              <a:t>Medical policy updates</a:t>
            </a:r>
            <a:br>
              <a:rPr lang="en-US" sz="1600" dirty="0"/>
            </a:br>
            <a:r>
              <a:rPr lang="en-US" sz="1600" b="1" i="0" u="none" strike="noStrike" dirty="0">
                <a:solidFill>
                  <a:srgbClr val="196ECF"/>
                </a:solidFill>
                <a:effectLst/>
                <a:latin typeface="UHC2020Sans-Bold"/>
                <a:hlinkClick r:id="rId5" tooltip="Link to UnitedHealthcare Reimbursement policy updates web page"/>
              </a:rPr>
              <a:t>Reimbursement policy updates</a:t>
            </a:r>
            <a:endParaRPr lang="en-US" sz="1600" dirty="0">
              <a:solidFill>
                <a:srgbClr val="00267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514350">
              <a:defRPr/>
            </a:pPr>
            <a:r>
              <a:rPr lang="en-US" sz="1600" b="1" i="0" u="none" strike="noStrike" dirty="0">
                <a:solidFill>
                  <a:srgbClr val="196ECF"/>
                </a:solidFill>
                <a:effectLst/>
                <a:latin typeface="UHC2020Sans-Bold"/>
                <a:hlinkClick r:id="rId6" tooltip="Link to UnitedHealthcare Specialty Medical Injectable Drug program updates web page"/>
              </a:rPr>
              <a:t>Specialty Medical Injectable Drug program updates</a:t>
            </a:r>
            <a:br>
              <a:rPr lang="en-US" sz="1600" dirty="0"/>
            </a:br>
            <a:r>
              <a:rPr lang="en-US" sz="1600" b="1" i="0" u="none" strike="noStrike" dirty="0">
                <a:solidFill>
                  <a:srgbClr val="196ECF"/>
                </a:solidFill>
                <a:effectLst/>
                <a:latin typeface="UHC2020Sans-Bold"/>
                <a:hlinkClick r:id="rId7" tooltip="Link to UnitedHealthcare Pharmacy and clinical updates web page"/>
              </a:rPr>
              <a:t>Pharmacy and clinical updates</a:t>
            </a:r>
            <a:br>
              <a:rPr lang="en-US" sz="1600" dirty="0"/>
            </a:br>
            <a:endParaRPr lang="en-US" sz="1600" dirty="0"/>
          </a:p>
          <a:p>
            <a:pPr defTabSz="514350">
              <a:defRPr/>
            </a:pPr>
            <a:r>
              <a:rPr lang="en-US" sz="2000" b="1" i="0" dirty="0">
                <a:solidFill>
                  <a:srgbClr val="002677"/>
                </a:solidFill>
                <a:effectLst/>
                <a:latin typeface="UHC2020Sans-Bold"/>
              </a:rPr>
              <a:t>Digital updates</a:t>
            </a:r>
          </a:p>
          <a:p>
            <a:r>
              <a:rPr lang="en-US" sz="1600" b="1" i="0" u="none" strike="noStrike" dirty="0">
                <a:solidFill>
                  <a:srgbClr val="196ECF"/>
                </a:solidFill>
                <a:effectLst/>
                <a:latin typeface="UHC2020Sans-Bold"/>
                <a:hlinkClick r:id="rId8" tooltip="Link to UnitedHealthcare tools to help make credentialing faster and easier web page"/>
              </a:rPr>
              <a:t>Tools to help make credentialing faster and easier</a:t>
            </a:r>
            <a:br>
              <a:rPr lang="en-US" sz="1600" dirty="0"/>
            </a:b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UHC2020Sans-Bold"/>
                <a:hlinkClick r:id="rId9" tooltip="More claim letters going digital on July 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claim letters going digital on July 14</a:t>
            </a:r>
            <a:endParaRPr lang="en-US" sz="1600" b="1" i="0" dirty="0">
              <a:solidFill>
                <a:srgbClr val="0070C0"/>
              </a:solidFill>
              <a:effectLst/>
              <a:latin typeface="UHCSerifHeadline-Semibold"/>
            </a:endParaRPr>
          </a:p>
          <a:p>
            <a:pPr algn="l"/>
            <a:br>
              <a:rPr lang="en-US" sz="1600" dirty="0"/>
            </a:br>
            <a:r>
              <a:rPr lang="en-US" sz="2000" b="1" i="0" dirty="0">
                <a:solidFill>
                  <a:srgbClr val="002677"/>
                </a:solidFill>
                <a:effectLst/>
                <a:latin typeface="UHC2020Sans-Bold"/>
              </a:rPr>
              <a:t>Program and </a:t>
            </a:r>
            <a:r>
              <a:rPr lang="en-US" sz="2000" b="1" dirty="0">
                <a:solidFill>
                  <a:srgbClr val="002677"/>
                </a:solidFill>
                <a:latin typeface="UHC2020Sans-Bold"/>
              </a:rPr>
              <a:t>Product</a:t>
            </a:r>
            <a:r>
              <a:rPr lang="en-US" sz="2000" b="1" i="0" dirty="0">
                <a:solidFill>
                  <a:srgbClr val="002677"/>
                </a:solidFill>
                <a:effectLst/>
                <a:latin typeface="UHC2020Sans-Bold"/>
              </a:rPr>
              <a:t> updates</a:t>
            </a:r>
            <a:endParaRPr lang="en-US" sz="2000" b="1" i="0" dirty="0">
              <a:solidFill>
                <a:srgbClr val="002677"/>
              </a:solidFill>
              <a:effectLst/>
              <a:latin typeface="UHCSerifHeadline-Semibold"/>
            </a:endParaRPr>
          </a:p>
          <a:p>
            <a:r>
              <a:rPr lang="en-US" sz="1600" b="1" i="0" u="none" strike="noStrike" dirty="0">
                <a:solidFill>
                  <a:srgbClr val="196ECF"/>
                </a:solidFill>
                <a:effectLst/>
                <a:latin typeface="UHC2020Sans-Bold"/>
                <a:hlinkClick r:id="rId10" tooltip="The July 1 Preferred Lab Network list is available"/>
              </a:rPr>
              <a:t>The July 1 Preferred Lab Network list is available</a:t>
            </a:r>
            <a:endParaRPr lang="en-US" sz="1600" b="1" i="0" dirty="0">
              <a:solidFill>
                <a:srgbClr val="002677"/>
              </a:solidFill>
              <a:effectLst/>
              <a:latin typeface="UHCSerifHeadline-Semibold"/>
            </a:endParaRPr>
          </a:p>
          <a:p>
            <a:r>
              <a:rPr lang="en-US" sz="1600" b="1" i="0" u="none" strike="noStrike" dirty="0">
                <a:solidFill>
                  <a:srgbClr val="196ECF"/>
                </a:solidFill>
                <a:effectLst/>
                <a:latin typeface="UHC2020Sans-Bold"/>
                <a:hlinkClick r:id="rId11" tooltip="Updated requirements for gastroenterology services"/>
              </a:rPr>
              <a:t>Updated requirements for gastroenterology services</a:t>
            </a:r>
            <a:endParaRPr lang="en-US" sz="1600" b="1" i="0" dirty="0">
              <a:solidFill>
                <a:srgbClr val="002677"/>
              </a:solidFill>
              <a:effectLst/>
              <a:latin typeface="UHCSerifHeadline-Semibold"/>
            </a:endParaRPr>
          </a:p>
          <a:p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UHC2020Sans-Bold"/>
                <a:hlinkClick r:id="rId12" tooltip="Prospero and Landmark combine to create one home-based care progr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Prospero and Landmark combine to create one home-based care program</a:t>
            </a:r>
            <a:endParaRPr lang="en-US" sz="1600" b="1" i="0" dirty="0">
              <a:solidFill>
                <a:srgbClr val="0070C0"/>
              </a:solidFill>
              <a:effectLst/>
              <a:latin typeface="UHCSerifHeadline-Semibold"/>
            </a:endParaRPr>
          </a:p>
          <a:p>
            <a:endParaRPr lang="en-US" sz="1600" b="1" i="0" dirty="0">
              <a:solidFill>
                <a:srgbClr val="002677"/>
              </a:solidFill>
              <a:effectLst/>
              <a:latin typeface="UHCSerifHeadline-Semibold"/>
            </a:endParaRPr>
          </a:p>
          <a:p>
            <a:pPr algn="l"/>
            <a:endParaRPr lang="en-US" sz="1600" b="1" i="0" u="none" strike="noStrike" dirty="0">
              <a:solidFill>
                <a:srgbClr val="196ECF"/>
              </a:solidFill>
              <a:effectLst/>
              <a:latin typeface="UHC2020Sans-Bold"/>
            </a:endParaRPr>
          </a:p>
          <a:p>
            <a:pPr algn="l"/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b="1" i="0" dirty="0">
              <a:solidFill>
                <a:srgbClr val="002677"/>
              </a:solidFill>
              <a:effectLst/>
              <a:latin typeface="UHCSerifHeadline-Semibold"/>
            </a:endParaRPr>
          </a:p>
          <a:p>
            <a:pPr defTabSz="514350">
              <a:defRPr/>
            </a:pPr>
            <a:endParaRPr lang="en-US" sz="1600" u="sng" dirty="0">
              <a:solidFill>
                <a:srgbClr val="002677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defTabSz="514350">
              <a:defRPr/>
            </a:pPr>
            <a:r>
              <a:rPr lang="en-US" sz="1600" u="sng" dirty="0">
                <a:solidFill>
                  <a:srgbClr val="002677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</a:p>
          <a:p>
            <a:pPr defTabSz="514350">
              <a:defRPr/>
            </a:pPr>
            <a:r>
              <a:rPr lang="en-US" sz="1600" b="1" u="sng" dirty="0">
                <a:solidFill>
                  <a:srgbClr val="196ECF"/>
                </a:solidFill>
                <a:latin typeface="UHC2020Sans-Bold"/>
                <a:hlinkClick r:id="rId13" tooltip="Link to UnitedHealthcare COVID-19 PHE ends on May 11, 2023 web page"/>
              </a:rPr>
              <a:t>  </a:t>
            </a:r>
            <a:endParaRPr lang="en-US" sz="1600" dirty="0">
              <a:solidFill>
                <a:srgbClr val="0024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ster Theme">
  <a:themeElements>
    <a:clrScheme name="Custom 27">
      <a:dk1>
        <a:srgbClr val="002477"/>
      </a:dk1>
      <a:lt1>
        <a:srgbClr val="FFFFFF"/>
      </a:lt1>
      <a:dk2>
        <a:srgbClr val="595959"/>
      </a:dk2>
      <a:lt2>
        <a:srgbClr val="CCF2F7"/>
      </a:lt2>
      <a:accent1>
        <a:srgbClr val="002477"/>
      </a:accent1>
      <a:accent2>
        <a:srgbClr val="00BED5"/>
      </a:accent2>
      <a:accent3>
        <a:srgbClr val="99E5EE"/>
      </a:accent3>
      <a:accent4>
        <a:srgbClr val="F5B700"/>
      </a:accent4>
      <a:accent5>
        <a:srgbClr val="FBE299"/>
      </a:accent5>
      <a:accent6>
        <a:srgbClr val="FF681F"/>
      </a:accent6>
      <a:hlink>
        <a:srgbClr val="196ECF"/>
      </a:hlink>
      <a:folHlink>
        <a:srgbClr val="002677"/>
      </a:folHlink>
    </a:clrScheme>
    <a:fontScheme name="UnitedHealthcar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399</Words>
  <Application>Microsoft Office PowerPoint</Application>
  <PresentationFormat>Widescreen</PresentationFormat>
  <Paragraphs>65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Georgia</vt:lpstr>
      <vt:lpstr>System Font Regular</vt:lpstr>
      <vt:lpstr>UHC2020Sans-Bold</vt:lpstr>
      <vt:lpstr>UHC2020Sans-Medium</vt:lpstr>
      <vt:lpstr>UHCSerifHeadline-Semibold</vt:lpstr>
      <vt:lpstr>Wingdings</vt:lpstr>
      <vt:lpstr>Master Theme</vt:lpstr>
      <vt:lpstr>Provider Marketing Operation Updates</vt:lpstr>
      <vt:lpstr>Online Solutions</vt:lpstr>
      <vt:lpstr>Digital solutions that can save you time, money </vt:lpstr>
      <vt:lpstr>PowerPoint Presentation</vt:lpstr>
      <vt:lpstr>Dual Special Needs Plan Annual Model of Care Training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Jarrett, Jacquelyn</dc:creator>
  <cp:lastModifiedBy>Anspaugh, Susan F</cp:lastModifiedBy>
  <cp:revision>23</cp:revision>
  <dcterms:created xsi:type="dcterms:W3CDTF">2023-06-01T17:03:29Z</dcterms:created>
  <dcterms:modified xsi:type="dcterms:W3CDTF">2023-07-14T14:32:19Z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a73c85-e524-44a6-bd58-7df7ef87be8f_Enabled">
    <vt:lpwstr>true</vt:lpwstr>
  </property>
  <property fmtid="{D5CDD505-2E9C-101B-9397-08002B2CF9AE}" pid="3" name="MSIP_Label_a8a73c85-e524-44a6-bd58-7df7ef87be8f_SetDate">
    <vt:lpwstr>2023-06-01T17:03:29Z</vt:lpwstr>
  </property>
  <property fmtid="{D5CDD505-2E9C-101B-9397-08002B2CF9AE}" pid="4" name="MSIP_Label_a8a73c85-e524-44a6-bd58-7df7ef87be8f_Method">
    <vt:lpwstr>Standard</vt:lpwstr>
  </property>
  <property fmtid="{D5CDD505-2E9C-101B-9397-08002B2CF9AE}" pid="5" name="MSIP_Label_a8a73c85-e524-44a6-bd58-7df7ef87be8f_Name">
    <vt:lpwstr>Internal Label</vt:lpwstr>
  </property>
  <property fmtid="{D5CDD505-2E9C-101B-9397-08002B2CF9AE}" pid="6" name="MSIP_Label_a8a73c85-e524-44a6-bd58-7df7ef87be8f_SiteId">
    <vt:lpwstr>db05faca-c82a-4b9d-b9c5-0f64b6755421</vt:lpwstr>
  </property>
  <property fmtid="{D5CDD505-2E9C-101B-9397-08002B2CF9AE}" pid="7" name="MSIP_Label_a8a73c85-e524-44a6-bd58-7df7ef87be8f_ActionId">
    <vt:lpwstr>4534a8f9-ade4-4bc3-9f7e-39055182c28f</vt:lpwstr>
  </property>
  <property fmtid="{D5CDD505-2E9C-101B-9397-08002B2CF9AE}" pid="8" name="MSIP_Label_a8a73c85-e524-44a6-bd58-7df7ef87be8f_ContentBits">
    <vt:lpwstr>0</vt:lpwstr>
  </property>
</Properties>
</file>